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9"/>
  </p:notesMasterIdLst>
  <p:sldIdLst>
    <p:sldId id="256" r:id="rId2"/>
    <p:sldId id="308" r:id="rId3"/>
    <p:sldId id="257" r:id="rId4"/>
    <p:sldId id="299" r:id="rId5"/>
    <p:sldId id="318" r:id="rId6"/>
    <p:sldId id="319" r:id="rId7"/>
    <p:sldId id="320" r:id="rId8"/>
    <p:sldId id="321" r:id="rId9"/>
    <p:sldId id="300" r:id="rId10"/>
    <p:sldId id="322" r:id="rId11"/>
    <p:sldId id="324" r:id="rId12"/>
    <p:sldId id="325" r:id="rId13"/>
    <p:sldId id="323" r:id="rId14"/>
    <p:sldId id="258" r:id="rId15"/>
    <p:sldId id="301" r:id="rId16"/>
    <p:sldId id="312" r:id="rId17"/>
    <p:sldId id="302" r:id="rId18"/>
    <p:sldId id="304" r:id="rId19"/>
    <p:sldId id="305" r:id="rId20"/>
    <p:sldId id="306" r:id="rId21"/>
    <p:sldId id="309" r:id="rId22"/>
    <p:sldId id="310" r:id="rId23"/>
    <p:sldId id="311" r:id="rId24"/>
    <p:sldId id="307" r:id="rId25"/>
    <p:sldId id="303" r:id="rId26"/>
    <p:sldId id="317" r:id="rId27"/>
    <p:sldId id="278" r:id="rId28"/>
  </p:sldIdLst>
  <p:sldSz cx="9144000" cy="5143500" type="screen16x9"/>
  <p:notesSz cx="6858000" cy="9144000"/>
  <p:embeddedFontLst>
    <p:embeddedFont>
      <p:font typeface="Montserrat" panose="00000500000000000000" pitchFamily="2" charset="0"/>
      <p:regular r:id="rId30"/>
      <p:bold r:id="rId31"/>
      <p:italic r:id="rId32"/>
      <p:boldItalic r:id="rId33"/>
    </p:embeddedFont>
    <p:embeddedFont>
      <p:font typeface="Titillium Web" panose="000005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D347E4-8D0D-48F3-AB85-A3CE05522D68}">
  <a:tblStyle styleId="{A8D347E4-8D0D-48F3-AB85-A3CE05522D6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209E37-47DD-4D05-A5F4-EA4EC5330A3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41" autoAdjust="0"/>
    <p:restoredTop sz="94660"/>
  </p:normalViewPr>
  <p:slideViewPr>
    <p:cSldViewPr snapToGrid="0" showGuides="1">
      <p:cViewPr varScale="1">
        <p:scale>
          <a:sx n="110" d="100"/>
          <a:sy n="110" d="100"/>
        </p:scale>
        <p:origin x="270" y="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a49fc024d8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a49fc024d8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639" y="-3725"/>
            <a:ext cx="9157265" cy="5150962"/>
            <a:chOff x="-6639" y="-3725"/>
            <a:chExt cx="9157265" cy="5150962"/>
          </a:xfrm>
        </p:grpSpPr>
        <p:sp>
          <p:nvSpPr>
            <p:cNvPr id="11" name="Google Shape;11;p2"/>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gradFill>
              <a:gsLst>
                <a:gs pos="0">
                  <a:schemeClr val="accent4"/>
                </a:gs>
                <a:gs pos="26000">
                  <a:schemeClr val="accent3"/>
                </a:gs>
                <a:gs pos="78000">
                  <a:schemeClr val="accent2"/>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855300" y="2589075"/>
            <a:ext cx="6470400" cy="17055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
        <p:cNvGrpSpPr/>
        <p:nvPr/>
      </p:nvGrpSpPr>
      <p:grpSpPr>
        <a:xfrm>
          <a:off x="0" y="0"/>
          <a:ext cx="0" cy="0"/>
          <a:chOff x="0" y="0"/>
          <a:chExt cx="0" cy="0"/>
        </a:xfrm>
      </p:grpSpPr>
      <p:grpSp>
        <p:nvGrpSpPr>
          <p:cNvPr id="41" name="Google Shape;41;p6"/>
          <p:cNvGrpSpPr/>
          <p:nvPr/>
        </p:nvGrpSpPr>
        <p:grpSpPr>
          <a:xfrm>
            <a:off x="-5" y="-4"/>
            <a:ext cx="3882108" cy="2241339"/>
            <a:chOff x="-5" y="-4"/>
            <a:chExt cx="3882108" cy="2241339"/>
          </a:xfrm>
        </p:grpSpPr>
        <p:sp>
          <p:nvSpPr>
            <p:cNvPr id="42" name="Google Shape;42;p6"/>
            <p:cNvSpPr/>
            <p:nvPr/>
          </p:nvSpPr>
          <p:spPr>
            <a:xfrm>
              <a:off x="-5" y="-4"/>
              <a:ext cx="3882108" cy="2241339"/>
            </a:xfrm>
            <a:custGeom>
              <a:avLst/>
              <a:gdLst/>
              <a:ahLst/>
              <a:cxnLst/>
              <a:rect l="l" t="t" r="r" b="b"/>
              <a:pathLst>
                <a:path w="2575196" h="1486792" extrusionOk="0">
                  <a:moveTo>
                    <a:pt x="0" y="0"/>
                  </a:moveTo>
                  <a:lnTo>
                    <a:pt x="0" y="1486792"/>
                  </a:lnTo>
                  <a:lnTo>
                    <a:pt x="2575197" y="0"/>
                  </a:lnTo>
                  <a:lnTo>
                    <a:pt x="0" y="0"/>
                  </a:lnTo>
                  <a:close/>
                </a:path>
              </a:pathLst>
            </a:custGeom>
            <a:gradFill>
              <a:gsLst>
                <a:gs pos="0">
                  <a:schemeClr val="accent4"/>
                </a:gs>
                <a:gs pos="27000">
                  <a:schemeClr val="accent3"/>
                </a:gs>
                <a:gs pos="84000">
                  <a:schemeClr val="accent2"/>
                </a:gs>
                <a:gs pos="100000">
                  <a:schemeClr val="accent2"/>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6"/>
            <p:cNvSpPr/>
            <p:nvPr/>
          </p:nvSpPr>
          <p:spPr>
            <a:xfrm>
              <a:off x="-5" y="-4"/>
              <a:ext cx="3767261" cy="2205056"/>
            </a:xfrm>
            <a:custGeom>
              <a:avLst/>
              <a:gdLst/>
              <a:ahLst/>
              <a:cxnLst/>
              <a:rect l="l" t="t" r="r" b="b"/>
              <a:pathLst>
                <a:path w="2499012" h="1462724" extrusionOk="0">
                  <a:moveTo>
                    <a:pt x="951608" y="223467"/>
                  </a:moveTo>
                  <a:cubicBezTo>
                    <a:pt x="964432" y="226086"/>
                    <a:pt x="976939" y="217818"/>
                    <a:pt x="979561" y="204999"/>
                  </a:cubicBezTo>
                  <a:cubicBezTo>
                    <a:pt x="979561" y="204996"/>
                    <a:pt x="979561" y="204993"/>
                    <a:pt x="979561" y="204990"/>
                  </a:cubicBezTo>
                  <a:lnTo>
                    <a:pt x="1072011" y="204990"/>
                  </a:lnTo>
                  <a:lnTo>
                    <a:pt x="1147817" y="129185"/>
                  </a:lnTo>
                  <a:lnTo>
                    <a:pt x="1160451" y="129185"/>
                  </a:lnTo>
                  <a:cubicBezTo>
                    <a:pt x="1163073" y="142004"/>
                    <a:pt x="1175580" y="150274"/>
                    <a:pt x="1188404" y="147657"/>
                  </a:cubicBezTo>
                  <a:cubicBezTo>
                    <a:pt x="1201228" y="145041"/>
                    <a:pt x="1209503" y="132528"/>
                    <a:pt x="1206882" y="119709"/>
                  </a:cubicBezTo>
                  <a:cubicBezTo>
                    <a:pt x="1204260" y="106890"/>
                    <a:pt x="1191752" y="98620"/>
                    <a:pt x="1178929" y="101236"/>
                  </a:cubicBezTo>
                  <a:cubicBezTo>
                    <a:pt x="1169611" y="103135"/>
                    <a:pt x="1162346" y="110406"/>
                    <a:pt x="1160451" y="119709"/>
                  </a:cubicBezTo>
                  <a:lnTo>
                    <a:pt x="1143837" y="119709"/>
                  </a:lnTo>
                  <a:lnTo>
                    <a:pt x="1103123" y="160454"/>
                  </a:lnTo>
                  <a:lnTo>
                    <a:pt x="1103123" y="160454"/>
                  </a:lnTo>
                  <a:lnTo>
                    <a:pt x="1068126" y="195514"/>
                  </a:lnTo>
                  <a:lnTo>
                    <a:pt x="979687" y="195514"/>
                  </a:lnTo>
                  <a:cubicBezTo>
                    <a:pt x="977066" y="182696"/>
                    <a:pt x="964557" y="174429"/>
                    <a:pt x="951734" y="177049"/>
                  </a:cubicBezTo>
                  <a:cubicBezTo>
                    <a:pt x="938910" y="179669"/>
                    <a:pt x="930635" y="192184"/>
                    <a:pt x="933256" y="205002"/>
                  </a:cubicBezTo>
                  <a:cubicBezTo>
                    <a:pt x="935184" y="214300"/>
                    <a:pt x="942448" y="221567"/>
                    <a:pt x="951734" y="223467"/>
                  </a:cubicBezTo>
                  <a:close/>
                  <a:moveTo>
                    <a:pt x="1183761" y="110233"/>
                  </a:moveTo>
                  <a:cubicBezTo>
                    <a:pt x="1191626" y="110233"/>
                    <a:pt x="1197975" y="116597"/>
                    <a:pt x="1197975" y="124447"/>
                  </a:cubicBezTo>
                  <a:cubicBezTo>
                    <a:pt x="1197975" y="132297"/>
                    <a:pt x="1191626" y="138660"/>
                    <a:pt x="1183761" y="138660"/>
                  </a:cubicBezTo>
                  <a:cubicBezTo>
                    <a:pt x="1175896" y="138660"/>
                    <a:pt x="1169548" y="132297"/>
                    <a:pt x="1169548" y="124447"/>
                  </a:cubicBezTo>
                  <a:cubicBezTo>
                    <a:pt x="1169516" y="116614"/>
                    <a:pt x="1175865" y="110251"/>
                    <a:pt x="1183698" y="110233"/>
                  </a:cubicBezTo>
                  <a:cubicBezTo>
                    <a:pt x="1183730" y="110233"/>
                    <a:pt x="1183730" y="110233"/>
                    <a:pt x="1183761" y="110233"/>
                  </a:cubicBezTo>
                  <a:close/>
                  <a:moveTo>
                    <a:pt x="956346" y="186039"/>
                  </a:moveTo>
                  <a:cubicBezTo>
                    <a:pt x="964210" y="186039"/>
                    <a:pt x="970559" y="192402"/>
                    <a:pt x="970559" y="200252"/>
                  </a:cubicBezTo>
                  <a:cubicBezTo>
                    <a:pt x="970559" y="208102"/>
                    <a:pt x="964210" y="214465"/>
                    <a:pt x="956346" y="214465"/>
                  </a:cubicBezTo>
                  <a:cubicBezTo>
                    <a:pt x="948481" y="214465"/>
                    <a:pt x="942132" y="208102"/>
                    <a:pt x="942132" y="200252"/>
                  </a:cubicBezTo>
                  <a:cubicBezTo>
                    <a:pt x="942101" y="192419"/>
                    <a:pt x="948449" y="186056"/>
                    <a:pt x="956282" y="186039"/>
                  </a:cubicBezTo>
                  <a:cubicBezTo>
                    <a:pt x="956314" y="186039"/>
                    <a:pt x="956314" y="186039"/>
                    <a:pt x="956346" y="186039"/>
                  </a:cubicBezTo>
                  <a:close/>
                  <a:moveTo>
                    <a:pt x="2098161" y="25426"/>
                  </a:moveTo>
                  <a:cubicBezTo>
                    <a:pt x="2085337" y="22810"/>
                    <a:pt x="2072830" y="31082"/>
                    <a:pt x="2070208" y="43904"/>
                  </a:cubicBezTo>
                  <a:cubicBezTo>
                    <a:pt x="2067587" y="56725"/>
                    <a:pt x="2075862" y="69240"/>
                    <a:pt x="2088686" y="71857"/>
                  </a:cubicBezTo>
                  <a:lnTo>
                    <a:pt x="2088686" y="271319"/>
                  </a:lnTo>
                  <a:lnTo>
                    <a:pt x="1903910" y="271319"/>
                  </a:lnTo>
                  <a:lnTo>
                    <a:pt x="1752300" y="422930"/>
                  </a:lnTo>
                  <a:lnTo>
                    <a:pt x="1661807" y="422930"/>
                  </a:lnTo>
                  <a:cubicBezTo>
                    <a:pt x="1659186" y="410112"/>
                    <a:pt x="1646678" y="401840"/>
                    <a:pt x="1633854" y="404459"/>
                  </a:cubicBezTo>
                  <a:cubicBezTo>
                    <a:pt x="1621031" y="407074"/>
                    <a:pt x="1612756" y="419588"/>
                    <a:pt x="1615377" y="432405"/>
                  </a:cubicBezTo>
                  <a:cubicBezTo>
                    <a:pt x="1617999" y="445223"/>
                    <a:pt x="1630506" y="453495"/>
                    <a:pt x="1643330" y="450877"/>
                  </a:cubicBezTo>
                  <a:cubicBezTo>
                    <a:pt x="1652648" y="448978"/>
                    <a:pt x="1659913" y="441707"/>
                    <a:pt x="1661807" y="432405"/>
                  </a:cubicBezTo>
                  <a:lnTo>
                    <a:pt x="1756153" y="432405"/>
                  </a:lnTo>
                  <a:lnTo>
                    <a:pt x="1907764" y="280795"/>
                  </a:lnTo>
                  <a:lnTo>
                    <a:pt x="2088780" y="280795"/>
                  </a:lnTo>
                  <a:lnTo>
                    <a:pt x="2098256" y="275425"/>
                  </a:lnTo>
                  <a:lnTo>
                    <a:pt x="2098256" y="71857"/>
                  </a:lnTo>
                  <a:cubicBezTo>
                    <a:pt x="2111080" y="69253"/>
                    <a:pt x="2119355" y="56749"/>
                    <a:pt x="2116765" y="43928"/>
                  </a:cubicBezTo>
                  <a:cubicBezTo>
                    <a:pt x="2114870" y="34605"/>
                    <a:pt x="2107574" y="27319"/>
                    <a:pt x="2098256" y="25426"/>
                  </a:cubicBezTo>
                  <a:close/>
                  <a:moveTo>
                    <a:pt x="1638592" y="441881"/>
                  </a:moveTo>
                  <a:cubicBezTo>
                    <a:pt x="1630728" y="441881"/>
                    <a:pt x="1624379" y="435517"/>
                    <a:pt x="1624379" y="427668"/>
                  </a:cubicBezTo>
                  <a:cubicBezTo>
                    <a:pt x="1624379" y="419819"/>
                    <a:pt x="1630728" y="413454"/>
                    <a:pt x="1638592" y="413454"/>
                  </a:cubicBezTo>
                  <a:cubicBezTo>
                    <a:pt x="1646457" y="413454"/>
                    <a:pt x="1652806" y="419819"/>
                    <a:pt x="1652806" y="427668"/>
                  </a:cubicBezTo>
                  <a:cubicBezTo>
                    <a:pt x="1652806" y="435517"/>
                    <a:pt x="1646457" y="441881"/>
                    <a:pt x="1638592" y="441881"/>
                  </a:cubicBezTo>
                  <a:close/>
                  <a:moveTo>
                    <a:pt x="2093423" y="62855"/>
                  </a:moveTo>
                  <a:cubicBezTo>
                    <a:pt x="2085559" y="62855"/>
                    <a:pt x="2079210" y="56492"/>
                    <a:pt x="2079210" y="48642"/>
                  </a:cubicBezTo>
                  <a:cubicBezTo>
                    <a:pt x="2079210" y="40792"/>
                    <a:pt x="2085559" y="34428"/>
                    <a:pt x="2093423" y="34428"/>
                  </a:cubicBezTo>
                  <a:cubicBezTo>
                    <a:pt x="2101288" y="34428"/>
                    <a:pt x="2107637" y="40792"/>
                    <a:pt x="2107637" y="48642"/>
                  </a:cubicBezTo>
                  <a:cubicBezTo>
                    <a:pt x="2107637" y="56492"/>
                    <a:pt x="2101288" y="62855"/>
                    <a:pt x="2093423" y="62855"/>
                  </a:cubicBezTo>
                  <a:close/>
                  <a:moveTo>
                    <a:pt x="1330634" y="147662"/>
                  </a:moveTo>
                  <a:cubicBezTo>
                    <a:pt x="1343458" y="150281"/>
                    <a:pt x="1355965" y="142012"/>
                    <a:pt x="1358586" y="129194"/>
                  </a:cubicBezTo>
                  <a:cubicBezTo>
                    <a:pt x="1358586" y="129191"/>
                    <a:pt x="1358586" y="129188"/>
                    <a:pt x="1358586" y="129185"/>
                  </a:cubicBezTo>
                  <a:lnTo>
                    <a:pt x="1491720" y="129185"/>
                  </a:lnTo>
                  <a:lnTo>
                    <a:pt x="1491720" y="0"/>
                  </a:lnTo>
                  <a:lnTo>
                    <a:pt x="1482244" y="0"/>
                  </a:lnTo>
                  <a:lnTo>
                    <a:pt x="1482244" y="119709"/>
                  </a:lnTo>
                  <a:lnTo>
                    <a:pt x="1358586" y="119709"/>
                  </a:lnTo>
                  <a:cubicBezTo>
                    <a:pt x="1355965" y="106891"/>
                    <a:pt x="1343458" y="98624"/>
                    <a:pt x="1330634" y="101244"/>
                  </a:cubicBezTo>
                  <a:cubicBezTo>
                    <a:pt x="1317810" y="103864"/>
                    <a:pt x="1309535" y="116379"/>
                    <a:pt x="1312156" y="129197"/>
                  </a:cubicBezTo>
                  <a:cubicBezTo>
                    <a:pt x="1314083" y="138495"/>
                    <a:pt x="1321348" y="145762"/>
                    <a:pt x="1330634" y="147662"/>
                  </a:cubicBezTo>
                  <a:close/>
                  <a:moveTo>
                    <a:pt x="1335372" y="110233"/>
                  </a:moveTo>
                  <a:cubicBezTo>
                    <a:pt x="1343236" y="110233"/>
                    <a:pt x="1349585" y="116597"/>
                    <a:pt x="1349585" y="124447"/>
                  </a:cubicBezTo>
                  <a:cubicBezTo>
                    <a:pt x="1349585" y="132297"/>
                    <a:pt x="1343236" y="138660"/>
                    <a:pt x="1335372" y="138660"/>
                  </a:cubicBezTo>
                  <a:cubicBezTo>
                    <a:pt x="1327507" y="138660"/>
                    <a:pt x="1321158" y="132297"/>
                    <a:pt x="1321158" y="124447"/>
                  </a:cubicBezTo>
                  <a:cubicBezTo>
                    <a:pt x="1321127" y="116614"/>
                    <a:pt x="1327475" y="110251"/>
                    <a:pt x="1335308" y="110233"/>
                  </a:cubicBezTo>
                  <a:cubicBezTo>
                    <a:pt x="1335340" y="110233"/>
                    <a:pt x="1335340" y="110233"/>
                    <a:pt x="1335372" y="110233"/>
                  </a:cubicBezTo>
                  <a:close/>
                  <a:moveTo>
                    <a:pt x="1188499" y="0"/>
                  </a:moveTo>
                  <a:lnTo>
                    <a:pt x="1179023" y="0"/>
                  </a:lnTo>
                  <a:lnTo>
                    <a:pt x="1179023" y="43904"/>
                  </a:lnTo>
                  <a:lnTo>
                    <a:pt x="1036889" y="43904"/>
                  </a:lnTo>
                  <a:lnTo>
                    <a:pt x="1036889" y="0"/>
                  </a:lnTo>
                  <a:lnTo>
                    <a:pt x="1027413" y="0"/>
                  </a:lnTo>
                  <a:lnTo>
                    <a:pt x="1027413" y="53379"/>
                  </a:lnTo>
                  <a:lnTo>
                    <a:pt x="1188499" y="53379"/>
                  </a:lnTo>
                  <a:close/>
                  <a:moveTo>
                    <a:pt x="2173966" y="25426"/>
                  </a:moveTo>
                  <a:cubicBezTo>
                    <a:pt x="2161143" y="22810"/>
                    <a:pt x="2148635" y="31082"/>
                    <a:pt x="2146013" y="43904"/>
                  </a:cubicBezTo>
                  <a:cubicBezTo>
                    <a:pt x="2143392" y="56725"/>
                    <a:pt x="2151667" y="69240"/>
                    <a:pt x="2164491" y="71857"/>
                  </a:cubicBezTo>
                  <a:lnTo>
                    <a:pt x="2164491" y="237112"/>
                  </a:lnTo>
                  <a:lnTo>
                    <a:pt x="2173966" y="231648"/>
                  </a:lnTo>
                  <a:lnTo>
                    <a:pt x="2173966" y="71857"/>
                  </a:lnTo>
                  <a:cubicBezTo>
                    <a:pt x="2186790" y="69253"/>
                    <a:pt x="2195065" y="56749"/>
                    <a:pt x="2192475" y="43928"/>
                  </a:cubicBezTo>
                  <a:cubicBezTo>
                    <a:pt x="2190580" y="34605"/>
                    <a:pt x="2183284" y="27319"/>
                    <a:pt x="2173966" y="25426"/>
                  </a:cubicBezTo>
                  <a:close/>
                  <a:moveTo>
                    <a:pt x="2169229" y="62855"/>
                  </a:moveTo>
                  <a:cubicBezTo>
                    <a:pt x="2161364" y="62855"/>
                    <a:pt x="2155015" y="56492"/>
                    <a:pt x="2155015" y="48642"/>
                  </a:cubicBezTo>
                  <a:cubicBezTo>
                    <a:pt x="2155015" y="40792"/>
                    <a:pt x="2161364" y="34428"/>
                    <a:pt x="2169229" y="34428"/>
                  </a:cubicBezTo>
                  <a:cubicBezTo>
                    <a:pt x="2177093" y="34428"/>
                    <a:pt x="2183442" y="40792"/>
                    <a:pt x="2183442" y="48642"/>
                  </a:cubicBezTo>
                  <a:cubicBezTo>
                    <a:pt x="2183442" y="56492"/>
                    <a:pt x="2177093" y="62855"/>
                    <a:pt x="2169229" y="62855"/>
                  </a:cubicBezTo>
                  <a:close/>
                  <a:moveTo>
                    <a:pt x="1027413" y="147662"/>
                  </a:moveTo>
                  <a:cubicBezTo>
                    <a:pt x="1040237" y="150276"/>
                    <a:pt x="1052745" y="142002"/>
                    <a:pt x="1055366" y="129183"/>
                  </a:cubicBezTo>
                  <a:cubicBezTo>
                    <a:pt x="1057956" y="116363"/>
                    <a:pt x="1049713" y="103852"/>
                    <a:pt x="1036889" y="101239"/>
                  </a:cubicBezTo>
                  <a:cubicBezTo>
                    <a:pt x="1024065" y="98626"/>
                    <a:pt x="1011557" y="106894"/>
                    <a:pt x="1008935" y="119709"/>
                  </a:cubicBezTo>
                  <a:lnTo>
                    <a:pt x="961083" y="119709"/>
                  </a:lnTo>
                  <a:lnTo>
                    <a:pt x="961083" y="0"/>
                  </a:lnTo>
                  <a:lnTo>
                    <a:pt x="951608" y="0"/>
                  </a:lnTo>
                  <a:lnTo>
                    <a:pt x="951608" y="129185"/>
                  </a:lnTo>
                  <a:lnTo>
                    <a:pt x="1008935" y="129185"/>
                  </a:lnTo>
                  <a:cubicBezTo>
                    <a:pt x="1010831" y="138491"/>
                    <a:pt x="1018095" y="145764"/>
                    <a:pt x="1027413" y="147662"/>
                  </a:cubicBezTo>
                  <a:close/>
                  <a:moveTo>
                    <a:pt x="1032151" y="110233"/>
                  </a:moveTo>
                  <a:cubicBezTo>
                    <a:pt x="1040016" y="110233"/>
                    <a:pt x="1046364" y="116597"/>
                    <a:pt x="1046364" y="124447"/>
                  </a:cubicBezTo>
                  <a:cubicBezTo>
                    <a:pt x="1046364" y="132297"/>
                    <a:pt x="1040016" y="138660"/>
                    <a:pt x="1032151" y="138660"/>
                  </a:cubicBezTo>
                  <a:cubicBezTo>
                    <a:pt x="1024286" y="138660"/>
                    <a:pt x="1017937" y="132297"/>
                    <a:pt x="1017937" y="124447"/>
                  </a:cubicBezTo>
                  <a:cubicBezTo>
                    <a:pt x="1017906" y="116614"/>
                    <a:pt x="1024254" y="110251"/>
                    <a:pt x="1032088" y="110233"/>
                  </a:cubicBezTo>
                  <a:cubicBezTo>
                    <a:pt x="1032119" y="110233"/>
                    <a:pt x="1032119" y="110233"/>
                    <a:pt x="1032151" y="110233"/>
                  </a:cubicBezTo>
                  <a:close/>
                  <a:moveTo>
                    <a:pt x="1691182" y="498735"/>
                  </a:moveTo>
                  <a:lnTo>
                    <a:pt x="1633854" y="498735"/>
                  </a:lnTo>
                  <a:lnTo>
                    <a:pt x="1633854" y="543492"/>
                  </a:lnTo>
                  <a:lnTo>
                    <a:pt x="1643330" y="537996"/>
                  </a:lnTo>
                  <a:lnTo>
                    <a:pt x="1643330" y="508211"/>
                  </a:lnTo>
                  <a:lnTo>
                    <a:pt x="1691182" y="508211"/>
                  </a:lnTo>
                  <a:cubicBezTo>
                    <a:pt x="1691182" y="508842"/>
                    <a:pt x="1691530" y="509442"/>
                    <a:pt x="1691719" y="510074"/>
                  </a:cubicBezTo>
                  <a:lnTo>
                    <a:pt x="1700342" y="505084"/>
                  </a:lnTo>
                  <a:cubicBezTo>
                    <a:pt x="1700310" y="504547"/>
                    <a:pt x="1700310" y="504010"/>
                    <a:pt x="1700342" y="503473"/>
                  </a:cubicBezTo>
                  <a:cubicBezTo>
                    <a:pt x="1700310" y="495658"/>
                    <a:pt x="1706596" y="489288"/>
                    <a:pt x="1714398" y="489243"/>
                  </a:cubicBezTo>
                  <a:cubicBezTo>
                    <a:pt x="1717524" y="489225"/>
                    <a:pt x="1720557" y="490232"/>
                    <a:pt x="1723020" y="492102"/>
                  </a:cubicBezTo>
                  <a:lnTo>
                    <a:pt x="1731675" y="487111"/>
                  </a:lnTo>
                  <a:cubicBezTo>
                    <a:pt x="1722641" y="477655"/>
                    <a:pt x="1707638" y="477314"/>
                    <a:pt x="1698194" y="486353"/>
                  </a:cubicBezTo>
                  <a:cubicBezTo>
                    <a:pt x="1694688" y="489689"/>
                    <a:pt x="1692319" y="494007"/>
                    <a:pt x="1691340" y="498735"/>
                  </a:cubicBezTo>
                  <a:close/>
                  <a:moveTo>
                    <a:pt x="1882085" y="400157"/>
                  </a:moveTo>
                  <a:lnTo>
                    <a:pt x="1913671" y="381900"/>
                  </a:lnTo>
                  <a:lnTo>
                    <a:pt x="1938939" y="356632"/>
                  </a:lnTo>
                  <a:lnTo>
                    <a:pt x="1957448" y="356632"/>
                  </a:lnTo>
                  <a:lnTo>
                    <a:pt x="1973872" y="347156"/>
                  </a:lnTo>
                  <a:lnTo>
                    <a:pt x="1935053" y="347156"/>
                  </a:lnTo>
                  <a:close/>
                  <a:moveTo>
                    <a:pt x="799997" y="71857"/>
                  </a:moveTo>
                  <a:lnTo>
                    <a:pt x="799997" y="356600"/>
                  </a:lnTo>
                  <a:lnTo>
                    <a:pt x="1160546" y="356600"/>
                  </a:lnTo>
                  <a:cubicBezTo>
                    <a:pt x="1163167" y="369418"/>
                    <a:pt x="1175675" y="377690"/>
                    <a:pt x="1188499" y="375071"/>
                  </a:cubicBezTo>
                  <a:cubicBezTo>
                    <a:pt x="1201323" y="372456"/>
                    <a:pt x="1209598" y="359942"/>
                    <a:pt x="1206976" y="347125"/>
                  </a:cubicBezTo>
                  <a:cubicBezTo>
                    <a:pt x="1204355" y="334307"/>
                    <a:pt x="1191847" y="326035"/>
                    <a:pt x="1179023" y="328653"/>
                  </a:cubicBezTo>
                  <a:cubicBezTo>
                    <a:pt x="1169706" y="330552"/>
                    <a:pt x="1162441" y="337823"/>
                    <a:pt x="1160546" y="347125"/>
                  </a:cubicBezTo>
                  <a:lnTo>
                    <a:pt x="809473" y="347125"/>
                  </a:lnTo>
                  <a:lnTo>
                    <a:pt x="809473" y="71857"/>
                  </a:lnTo>
                  <a:cubicBezTo>
                    <a:pt x="822297" y="69240"/>
                    <a:pt x="830572" y="56728"/>
                    <a:pt x="827950" y="43909"/>
                  </a:cubicBezTo>
                  <a:cubicBezTo>
                    <a:pt x="825329" y="31090"/>
                    <a:pt x="812821" y="22819"/>
                    <a:pt x="799997" y="25436"/>
                  </a:cubicBezTo>
                  <a:cubicBezTo>
                    <a:pt x="787174" y="28053"/>
                    <a:pt x="778899" y="40566"/>
                    <a:pt x="781520" y="53384"/>
                  </a:cubicBezTo>
                  <a:cubicBezTo>
                    <a:pt x="783415" y="62687"/>
                    <a:pt x="790680" y="69958"/>
                    <a:pt x="799997" y="71857"/>
                  </a:cubicBezTo>
                  <a:close/>
                  <a:moveTo>
                    <a:pt x="1183761" y="337649"/>
                  </a:moveTo>
                  <a:cubicBezTo>
                    <a:pt x="1191626" y="337649"/>
                    <a:pt x="1197975" y="344013"/>
                    <a:pt x="1197975" y="351862"/>
                  </a:cubicBezTo>
                  <a:cubicBezTo>
                    <a:pt x="1197975" y="359711"/>
                    <a:pt x="1191626" y="366076"/>
                    <a:pt x="1183761" y="366076"/>
                  </a:cubicBezTo>
                  <a:cubicBezTo>
                    <a:pt x="1175896" y="366076"/>
                    <a:pt x="1169548" y="359711"/>
                    <a:pt x="1169548" y="351862"/>
                  </a:cubicBezTo>
                  <a:cubicBezTo>
                    <a:pt x="1169516" y="344029"/>
                    <a:pt x="1175865" y="337668"/>
                    <a:pt x="1183698" y="337649"/>
                  </a:cubicBezTo>
                  <a:cubicBezTo>
                    <a:pt x="1183730" y="337649"/>
                    <a:pt x="1183730" y="337649"/>
                    <a:pt x="1183761" y="337649"/>
                  </a:cubicBezTo>
                  <a:close/>
                  <a:moveTo>
                    <a:pt x="804735" y="34428"/>
                  </a:moveTo>
                  <a:cubicBezTo>
                    <a:pt x="812600" y="34428"/>
                    <a:pt x="818949" y="40792"/>
                    <a:pt x="818949" y="48642"/>
                  </a:cubicBezTo>
                  <a:cubicBezTo>
                    <a:pt x="818949" y="56492"/>
                    <a:pt x="812600" y="62855"/>
                    <a:pt x="804735" y="62855"/>
                  </a:cubicBezTo>
                  <a:cubicBezTo>
                    <a:pt x="796871" y="62855"/>
                    <a:pt x="790522" y="56492"/>
                    <a:pt x="790522" y="48642"/>
                  </a:cubicBezTo>
                  <a:cubicBezTo>
                    <a:pt x="790490" y="40809"/>
                    <a:pt x="796839" y="34446"/>
                    <a:pt x="804672" y="34428"/>
                  </a:cubicBezTo>
                  <a:cubicBezTo>
                    <a:pt x="804704" y="34428"/>
                    <a:pt x="804704" y="34428"/>
                    <a:pt x="804735" y="34428"/>
                  </a:cubicBezTo>
                  <a:close/>
                  <a:moveTo>
                    <a:pt x="127226" y="918506"/>
                  </a:moveTo>
                  <a:lnTo>
                    <a:pt x="0" y="791280"/>
                  </a:lnTo>
                  <a:lnTo>
                    <a:pt x="0" y="804546"/>
                  </a:lnTo>
                  <a:lnTo>
                    <a:pt x="117751" y="922296"/>
                  </a:lnTo>
                  <a:lnTo>
                    <a:pt x="117751" y="1190457"/>
                  </a:lnTo>
                  <a:lnTo>
                    <a:pt x="513264" y="1190457"/>
                  </a:lnTo>
                  <a:lnTo>
                    <a:pt x="529689" y="1180982"/>
                  </a:lnTo>
                  <a:lnTo>
                    <a:pt x="127226" y="1180982"/>
                  </a:lnTo>
                  <a:close/>
                  <a:moveTo>
                    <a:pt x="875803" y="72015"/>
                  </a:moveTo>
                  <a:cubicBezTo>
                    <a:pt x="888627" y="74631"/>
                    <a:pt x="901134" y="66359"/>
                    <a:pt x="903755" y="53537"/>
                  </a:cubicBezTo>
                  <a:cubicBezTo>
                    <a:pt x="906377" y="40716"/>
                    <a:pt x="898102" y="28201"/>
                    <a:pt x="885278" y="25584"/>
                  </a:cubicBezTo>
                  <a:lnTo>
                    <a:pt x="885278" y="0"/>
                  </a:lnTo>
                  <a:lnTo>
                    <a:pt x="875803" y="0"/>
                  </a:lnTo>
                  <a:lnTo>
                    <a:pt x="875803" y="25426"/>
                  </a:lnTo>
                  <a:cubicBezTo>
                    <a:pt x="862979" y="28030"/>
                    <a:pt x="854704" y="40534"/>
                    <a:pt x="857293" y="53356"/>
                  </a:cubicBezTo>
                  <a:cubicBezTo>
                    <a:pt x="859189" y="62678"/>
                    <a:pt x="866485" y="69964"/>
                    <a:pt x="875803" y="71857"/>
                  </a:cubicBezTo>
                  <a:close/>
                  <a:moveTo>
                    <a:pt x="880540" y="34586"/>
                  </a:moveTo>
                  <a:cubicBezTo>
                    <a:pt x="888405" y="34586"/>
                    <a:pt x="894754" y="40950"/>
                    <a:pt x="894754" y="48800"/>
                  </a:cubicBezTo>
                  <a:cubicBezTo>
                    <a:pt x="894754" y="56650"/>
                    <a:pt x="888405" y="63013"/>
                    <a:pt x="880540" y="63013"/>
                  </a:cubicBezTo>
                  <a:cubicBezTo>
                    <a:pt x="872676" y="63013"/>
                    <a:pt x="866327" y="56650"/>
                    <a:pt x="866327" y="48800"/>
                  </a:cubicBezTo>
                  <a:cubicBezTo>
                    <a:pt x="866232" y="40968"/>
                    <a:pt x="872486" y="34534"/>
                    <a:pt x="880319" y="34429"/>
                  </a:cubicBezTo>
                  <a:cubicBezTo>
                    <a:pt x="880382" y="34429"/>
                    <a:pt x="880477" y="34428"/>
                    <a:pt x="880540" y="34428"/>
                  </a:cubicBezTo>
                  <a:close/>
                  <a:moveTo>
                    <a:pt x="875803" y="147820"/>
                  </a:moveTo>
                  <a:lnTo>
                    <a:pt x="875803" y="280795"/>
                  </a:lnTo>
                  <a:lnTo>
                    <a:pt x="1147817" y="280795"/>
                  </a:lnTo>
                  <a:lnTo>
                    <a:pt x="1264304" y="164245"/>
                  </a:lnTo>
                  <a:lnTo>
                    <a:pt x="1264304" y="0"/>
                  </a:lnTo>
                  <a:lnTo>
                    <a:pt x="1254829" y="0"/>
                  </a:lnTo>
                  <a:lnTo>
                    <a:pt x="1254829" y="160391"/>
                  </a:lnTo>
                  <a:lnTo>
                    <a:pt x="1143932" y="271319"/>
                  </a:lnTo>
                  <a:lnTo>
                    <a:pt x="885278" y="271319"/>
                  </a:lnTo>
                  <a:lnTo>
                    <a:pt x="885278" y="147662"/>
                  </a:lnTo>
                  <a:cubicBezTo>
                    <a:pt x="898102" y="145046"/>
                    <a:pt x="906377" y="132533"/>
                    <a:pt x="903755" y="119714"/>
                  </a:cubicBezTo>
                  <a:cubicBezTo>
                    <a:pt x="901134" y="106895"/>
                    <a:pt x="888627" y="98624"/>
                    <a:pt x="875803" y="101241"/>
                  </a:cubicBezTo>
                  <a:cubicBezTo>
                    <a:pt x="862979" y="103858"/>
                    <a:pt x="854704" y="116371"/>
                    <a:pt x="857325" y="129189"/>
                  </a:cubicBezTo>
                  <a:cubicBezTo>
                    <a:pt x="859220" y="138493"/>
                    <a:pt x="866485" y="145763"/>
                    <a:pt x="875803" y="147662"/>
                  </a:cubicBezTo>
                  <a:close/>
                  <a:moveTo>
                    <a:pt x="880540" y="110391"/>
                  </a:moveTo>
                  <a:cubicBezTo>
                    <a:pt x="888405" y="110391"/>
                    <a:pt x="894754" y="116755"/>
                    <a:pt x="894754" y="124605"/>
                  </a:cubicBezTo>
                  <a:cubicBezTo>
                    <a:pt x="894754" y="132455"/>
                    <a:pt x="888405" y="138818"/>
                    <a:pt x="880540" y="138818"/>
                  </a:cubicBezTo>
                  <a:cubicBezTo>
                    <a:pt x="872676" y="138818"/>
                    <a:pt x="866327" y="132455"/>
                    <a:pt x="866327" y="124605"/>
                  </a:cubicBezTo>
                  <a:cubicBezTo>
                    <a:pt x="866232" y="116773"/>
                    <a:pt x="872486" y="110339"/>
                    <a:pt x="880319" y="110235"/>
                  </a:cubicBezTo>
                  <a:cubicBezTo>
                    <a:pt x="880382" y="110234"/>
                    <a:pt x="880477" y="110233"/>
                    <a:pt x="880540" y="110233"/>
                  </a:cubicBezTo>
                  <a:close/>
                  <a:moveTo>
                    <a:pt x="41946" y="1462724"/>
                  </a:moveTo>
                  <a:lnTo>
                    <a:pt x="51421" y="1457260"/>
                  </a:lnTo>
                  <a:lnTo>
                    <a:pt x="51421" y="1266262"/>
                  </a:lnTo>
                  <a:lnTo>
                    <a:pt x="381963" y="1266262"/>
                  </a:lnTo>
                  <a:lnTo>
                    <a:pt x="398387" y="1256787"/>
                  </a:lnTo>
                  <a:lnTo>
                    <a:pt x="41946" y="1256787"/>
                  </a:lnTo>
                  <a:close/>
                  <a:moveTo>
                    <a:pt x="1861270" y="72015"/>
                  </a:moveTo>
                  <a:lnTo>
                    <a:pt x="1861270" y="129185"/>
                  </a:lnTo>
                  <a:lnTo>
                    <a:pt x="1946551" y="129185"/>
                  </a:lnTo>
                  <a:lnTo>
                    <a:pt x="1946551" y="0"/>
                  </a:lnTo>
                  <a:lnTo>
                    <a:pt x="1937075" y="0"/>
                  </a:lnTo>
                  <a:lnTo>
                    <a:pt x="1937075" y="119709"/>
                  </a:lnTo>
                  <a:lnTo>
                    <a:pt x="1870746" y="119709"/>
                  </a:lnTo>
                  <a:lnTo>
                    <a:pt x="1870746" y="71857"/>
                  </a:lnTo>
                  <a:cubicBezTo>
                    <a:pt x="1883570" y="69240"/>
                    <a:pt x="1891845" y="56728"/>
                    <a:pt x="1889223" y="43909"/>
                  </a:cubicBezTo>
                  <a:cubicBezTo>
                    <a:pt x="1886602" y="31090"/>
                    <a:pt x="1874094" y="22819"/>
                    <a:pt x="1861270" y="25436"/>
                  </a:cubicBezTo>
                  <a:cubicBezTo>
                    <a:pt x="1848446" y="28053"/>
                    <a:pt x="1840171" y="40566"/>
                    <a:pt x="1842792" y="53384"/>
                  </a:cubicBezTo>
                  <a:cubicBezTo>
                    <a:pt x="1844688" y="62687"/>
                    <a:pt x="1851952" y="69958"/>
                    <a:pt x="1861270" y="71857"/>
                  </a:cubicBezTo>
                  <a:close/>
                  <a:moveTo>
                    <a:pt x="1866008" y="34586"/>
                  </a:moveTo>
                  <a:cubicBezTo>
                    <a:pt x="1873873" y="34586"/>
                    <a:pt x="1880221" y="40950"/>
                    <a:pt x="1880221" y="48800"/>
                  </a:cubicBezTo>
                  <a:cubicBezTo>
                    <a:pt x="1880221" y="56650"/>
                    <a:pt x="1873873" y="63013"/>
                    <a:pt x="1866008" y="63013"/>
                  </a:cubicBezTo>
                  <a:cubicBezTo>
                    <a:pt x="1858143" y="63013"/>
                    <a:pt x="1851794" y="56650"/>
                    <a:pt x="1851794" y="48800"/>
                  </a:cubicBezTo>
                  <a:cubicBezTo>
                    <a:pt x="1851700" y="40968"/>
                    <a:pt x="1857953" y="34534"/>
                    <a:pt x="1865787" y="34429"/>
                  </a:cubicBezTo>
                  <a:cubicBezTo>
                    <a:pt x="1865850" y="34429"/>
                    <a:pt x="1865945" y="34428"/>
                    <a:pt x="1866008" y="34428"/>
                  </a:cubicBezTo>
                  <a:close/>
                  <a:moveTo>
                    <a:pt x="1567525" y="404610"/>
                  </a:moveTo>
                  <a:cubicBezTo>
                    <a:pt x="1554701" y="401995"/>
                    <a:pt x="1542193" y="410267"/>
                    <a:pt x="1539571" y="423088"/>
                  </a:cubicBezTo>
                  <a:cubicBezTo>
                    <a:pt x="1536950" y="435908"/>
                    <a:pt x="1545225" y="448426"/>
                    <a:pt x="1558049" y="451041"/>
                  </a:cubicBezTo>
                  <a:lnTo>
                    <a:pt x="1558049" y="587395"/>
                  </a:lnTo>
                  <a:lnTo>
                    <a:pt x="1567525" y="581931"/>
                  </a:lnTo>
                  <a:lnTo>
                    <a:pt x="1567525" y="450883"/>
                  </a:lnTo>
                  <a:cubicBezTo>
                    <a:pt x="1580349" y="448280"/>
                    <a:pt x="1588624" y="435776"/>
                    <a:pt x="1586034" y="422955"/>
                  </a:cubicBezTo>
                  <a:cubicBezTo>
                    <a:pt x="1584139" y="413631"/>
                    <a:pt x="1576843" y="406344"/>
                    <a:pt x="1567525" y="404452"/>
                  </a:cubicBezTo>
                  <a:close/>
                  <a:moveTo>
                    <a:pt x="1562787" y="442039"/>
                  </a:moveTo>
                  <a:cubicBezTo>
                    <a:pt x="1554922" y="442039"/>
                    <a:pt x="1548574" y="435674"/>
                    <a:pt x="1548574" y="427825"/>
                  </a:cubicBezTo>
                  <a:cubicBezTo>
                    <a:pt x="1548574" y="419976"/>
                    <a:pt x="1554922" y="413612"/>
                    <a:pt x="1562787" y="413612"/>
                  </a:cubicBezTo>
                  <a:cubicBezTo>
                    <a:pt x="1570652" y="413612"/>
                    <a:pt x="1577001" y="419976"/>
                    <a:pt x="1577001" y="427825"/>
                  </a:cubicBezTo>
                  <a:cubicBezTo>
                    <a:pt x="1576906" y="435614"/>
                    <a:pt x="1570589" y="441881"/>
                    <a:pt x="1562787" y="441881"/>
                  </a:cubicBezTo>
                  <a:close/>
                  <a:moveTo>
                    <a:pt x="2477187" y="44062"/>
                  </a:moveTo>
                  <a:lnTo>
                    <a:pt x="2477187" y="0"/>
                  </a:lnTo>
                  <a:lnTo>
                    <a:pt x="2467712" y="0"/>
                  </a:lnTo>
                  <a:lnTo>
                    <a:pt x="2467712" y="53379"/>
                  </a:lnTo>
                  <a:lnTo>
                    <a:pt x="2482620" y="53379"/>
                  </a:lnTo>
                  <a:lnTo>
                    <a:pt x="2499012" y="43904"/>
                  </a:lnTo>
                  <a:close/>
                  <a:moveTo>
                    <a:pt x="2325577" y="25584"/>
                  </a:moveTo>
                  <a:lnTo>
                    <a:pt x="2325577" y="0"/>
                  </a:lnTo>
                  <a:lnTo>
                    <a:pt x="2316101" y="0"/>
                  </a:lnTo>
                  <a:lnTo>
                    <a:pt x="2316101" y="25426"/>
                  </a:lnTo>
                  <a:cubicBezTo>
                    <a:pt x="2303277" y="28043"/>
                    <a:pt x="2295002" y="40556"/>
                    <a:pt x="2297623" y="53375"/>
                  </a:cubicBezTo>
                  <a:cubicBezTo>
                    <a:pt x="2300245" y="66193"/>
                    <a:pt x="2312753" y="74464"/>
                    <a:pt x="2325577" y="71847"/>
                  </a:cubicBezTo>
                  <a:cubicBezTo>
                    <a:pt x="2338401" y="69231"/>
                    <a:pt x="2346676" y="56718"/>
                    <a:pt x="2344054" y="43899"/>
                  </a:cubicBezTo>
                  <a:cubicBezTo>
                    <a:pt x="2342159" y="34596"/>
                    <a:pt x="2334894" y="27325"/>
                    <a:pt x="2325577" y="25426"/>
                  </a:cubicBezTo>
                  <a:close/>
                  <a:moveTo>
                    <a:pt x="2320839" y="63013"/>
                  </a:moveTo>
                  <a:cubicBezTo>
                    <a:pt x="2312974" y="63013"/>
                    <a:pt x="2306626" y="56650"/>
                    <a:pt x="2306626" y="48800"/>
                  </a:cubicBezTo>
                  <a:cubicBezTo>
                    <a:pt x="2306626" y="40950"/>
                    <a:pt x="2312974" y="34586"/>
                    <a:pt x="2320839" y="34586"/>
                  </a:cubicBezTo>
                  <a:cubicBezTo>
                    <a:pt x="2328704" y="34586"/>
                    <a:pt x="2335052" y="40950"/>
                    <a:pt x="2335052" y="48800"/>
                  </a:cubicBezTo>
                  <a:cubicBezTo>
                    <a:pt x="2334958" y="56588"/>
                    <a:pt x="2328641" y="62856"/>
                    <a:pt x="2320839" y="62855"/>
                  </a:cubicBezTo>
                  <a:close/>
                  <a:moveTo>
                    <a:pt x="2391906" y="105969"/>
                  </a:moveTo>
                  <a:lnTo>
                    <a:pt x="2401382" y="100505"/>
                  </a:lnTo>
                  <a:lnTo>
                    <a:pt x="2401382" y="0"/>
                  </a:lnTo>
                  <a:lnTo>
                    <a:pt x="2391906" y="0"/>
                  </a:lnTo>
                  <a:close/>
                  <a:moveTo>
                    <a:pt x="733668" y="650503"/>
                  </a:moveTo>
                  <a:lnTo>
                    <a:pt x="524729" y="650503"/>
                  </a:lnTo>
                  <a:cubicBezTo>
                    <a:pt x="522108" y="637686"/>
                    <a:pt x="509601" y="629414"/>
                    <a:pt x="496777" y="632032"/>
                  </a:cubicBezTo>
                  <a:cubicBezTo>
                    <a:pt x="483953" y="634647"/>
                    <a:pt x="475678" y="647161"/>
                    <a:pt x="478299" y="659979"/>
                  </a:cubicBezTo>
                  <a:cubicBezTo>
                    <a:pt x="480921" y="672796"/>
                    <a:pt x="493428" y="681068"/>
                    <a:pt x="506252" y="678450"/>
                  </a:cubicBezTo>
                  <a:cubicBezTo>
                    <a:pt x="515570" y="676552"/>
                    <a:pt x="522835" y="669281"/>
                    <a:pt x="524729" y="659979"/>
                  </a:cubicBezTo>
                  <a:lnTo>
                    <a:pt x="724192" y="659979"/>
                  </a:lnTo>
                  <a:lnTo>
                    <a:pt x="724192" y="726308"/>
                  </a:lnTo>
                  <a:lnTo>
                    <a:pt x="648387" y="726308"/>
                  </a:lnTo>
                  <a:lnTo>
                    <a:pt x="648387" y="1105334"/>
                  </a:lnTo>
                  <a:lnTo>
                    <a:pt x="600535" y="1105334"/>
                  </a:lnTo>
                  <a:cubicBezTo>
                    <a:pt x="597914" y="1092517"/>
                    <a:pt x="585406" y="1084245"/>
                    <a:pt x="572582" y="1086863"/>
                  </a:cubicBezTo>
                  <a:cubicBezTo>
                    <a:pt x="559758" y="1089478"/>
                    <a:pt x="551483" y="1101993"/>
                    <a:pt x="554104" y="1114810"/>
                  </a:cubicBezTo>
                  <a:cubicBezTo>
                    <a:pt x="556726" y="1127627"/>
                    <a:pt x="569234" y="1135900"/>
                    <a:pt x="582058" y="1133281"/>
                  </a:cubicBezTo>
                  <a:cubicBezTo>
                    <a:pt x="591375" y="1131383"/>
                    <a:pt x="598640" y="1124112"/>
                    <a:pt x="600535" y="1114810"/>
                  </a:cubicBezTo>
                  <a:lnTo>
                    <a:pt x="644565" y="1114810"/>
                  </a:lnTo>
                  <a:lnTo>
                    <a:pt x="657863" y="1107135"/>
                  </a:lnTo>
                  <a:lnTo>
                    <a:pt x="657863" y="735626"/>
                  </a:lnTo>
                  <a:lnTo>
                    <a:pt x="733668" y="735626"/>
                  </a:lnTo>
                  <a:close/>
                  <a:moveTo>
                    <a:pt x="501515" y="669454"/>
                  </a:moveTo>
                  <a:cubicBezTo>
                    <a:pt x="493650" y="669454"/>
                    <a:pt x="487301" y="663090"/>
                    <a:pt x="487301" y="655241"/>
                  </a:cubicBezTo>
                  <a:cubicBezTo>
                    <a:pt x="487301" y="647392"/>
                    <a:pt x="493650" y="641028"/>
                    <a:pt x="501515" y="641028"/>
                  </a:cubicBezTo>
                  <a:cubicBezTo>
                    <a:pt x="509379" y="641028"/>
                    <a:pt x="515728" y="647392"/>
                    <a:pt x="515728" y="655241"/>
                  </a:cubicBezTo>
                  <a:cubicBezTo>
                    <a:pt x="515633" y="663030"/>
                    <a:pt x="509316" y="669297"/>
                    <a:pt x="501515" y="669297"/>
                  </a:cubicBezTo>
                  <a:close/>
                  <a:moveTo>
                    <a:pt x="577320" y="1124286"/>
                  </a:moveTo>
                  <a:cubicBezTo>
                    <a:pt x="569455" y="1124286"/>
                    <a:pt x="563106" y="1117921"/>
                    <a:pt x="563106" y="1110072"/>
                  </a:cubicBezTo>
                  <a:cubicBezTo>
                    <a:pt x="563106" y="1102223"/>
                    <a:pt x="569455" y="1095859"/>
                    <a:pt x="577320" y="1095859"/>
                  </a:cubicBezTo>
                  <a:cubicBezTo>
                    <a:pt x="585185" y="1095859"/>
                    <a:pt x="591533" y="1102223"/>
                    <a:pt x="591533" y="1110072"/>
                  </a:cubicBezTo>
                  <a:cubicBezTo>
                    <a:pt x="591438" y="1117861"/>
                    <a:pt x="585121" y="1124128"/>
                    <a:pt x="577320" y="1124128"/>
                  </a:cubicBezTo>
                  <a:close/>
                  <a:moveTo>
                    <a:pt x="1870746" y="177195"/>
                  </a:moveTo>
                  <a:cubicBezTo>
                    <a:pt x="1857922" y="174581"/>
                    <a:pt x="1845414" y="182855"/>
                    <a:pt x="1842792" y="195674"/>
                  </a:cubicBezTo>
                  <a:cubicBezTo>
                    <a:pt x="1840203" y="208493"/>
                    <a:pt x="1848446" y="221004"/>
                    <a:pt x="1861270" y="223618"/>
                  </a:cubicBezTo>
                  <a:cubicBezTo>
                    <a:pt x="1874094" y="226231"/>
                    <a:pt x="1886602" y="217963"/>
                    <a:pt x="1889223" y="205148"/>
                  </a:cubicBezTo>
                  <a:lnTo>
                    <a:pt x="2022356" y="205148"/>
                  </a:lnTo>
                  <a:lnTo>
                    <a:pt x="2022356" y="0"/>
                  </a:lnTo>
                  <a:lnTo>
                    <a:pt x="2012880" y="0"/>
                  </a:lnTo>
                  <a:lnTo>
                    <a:pt x="2012880" y="195514"/>
                  </a:lnTo>
                  <a:lnTo>
                    <a:pt x="1889223" y="195514"/>
                  </a:lnTo>
                  <a:cubicBezTo>
                    <a:pt x="1887328" y="186204"/>
                    <a:pt x="1880063" y="178927"/>
                    <a:pt x="1870746" y="177037"/>
                  </a:cubicBezTo>
                  <a:close/>
                  <a:moveTo>
                    <a:pt x="1866008" y="214623"/>
                  </a:moveTo>
                  <a:cubicBezTo>
                    <a:pt x="1858143" y="214623"/>
                    <a:pt x="1851794" y="208260"/>
                    <a:pt x="1851794" y="200410"/>
                  </a:cubicBezTo>
                  <a:cubicBezTo>
                    <a:pt x="1851794" y="192560"/>
                    <a:pt x="1858143" y="186196"/>
                    <a:pt x="1866008" y="186196"/>
                  </a:cubicBezTo>
                  <a:cubicBezTo>
                    <a:pt x="1873873" y="186196"/>
                    <a:pt x="1880221" y="192560"/>
                    <a:pt x="1880221" y="200410"/>
                  </a:cubicBezTo>
                  <a:cubicBezTo>
                    <a:pt x="1880126" y="208198"/>
                    <a:pt x="1873809" y="214466"/>
                    <a:pt x="1866008" y="214465"/>
                  </a:cubicBezTo>
                  <a:close/>
                  <a:moveTo>
                    <a:pt x="554104" y="1029529"/>
                  </a:moveTo>
                  <a:cubicBezTo>
                    <a:pt x="551483" y="1042350"/>
                    <a:pt x="559758" y="1054861"/>
                    <a:pt x="572582" y="1057473"/>
                  </a:cubicBezTo>
                  <a:cubicBezTo>
                    <a:pt x="585406" y="1060088"/>
                    <a:pt x="597914" y="1051813"/>
                    <a:pt x="600535" y="1038992"/>
                  </a:cubicBezTo>
                  <a:cubicBezTo>
                    <a:pt x="603125" y="1026178"/>
                    <a:pt x="594881" y="1013670"/>
                    <a:pt x="582058" y="1011052"/>
                  </a:cubicBezTo>
                  <a:lnTo>
                    <a:pt x="582058" y="754262"/>
                  </a:lnTo>
                  <a:cubicBezTo>
                    <a:pt x="594881" y="751646"/>
                    <a:pt x="603156" y="739132"/>
                    <a:pt x="600535" y="726315"/>
                  </a:cubicBezTo>
                  <a:cubicBezTo>
                    <a:pt x="597914" y="713494"/>
                    <a:pt x="585406" y="705225"/>
                    <a:pt x="572582" y="707840"/>
                  </a:cubicBezTo>
                  <a:cubicBezTo>
                    <a:pt x="559758" y="710459"/>
                    <a:pt x="551483" y="722970"/>
                    <a:pt x="554104" y="735790"/>
                  </a:cubicBezTo>
                  <a:cubicBezTo>
                    <a:pt x="556000" y="745092"/>
                    <a:pt x="563264" y="752363"/>
                    <a:pt x="572582" y="754262"/>
                  </a:cubicBezTo>
                  <a:lnTo>
                    <a:pt x="572582" y="1011052"/>
                  </a:lnTo>
                  <a:cubicBezTo>
                    <a:pt x="563328" y="1012918"/>
                    <a:pt x="556063" y="1020123"/>
                    <a:pt x="554104" y="1029371"/>
                  </a:cubicBezTo>
                  <a:close/>
                  <a:moveTo>
                    <a:pt x="563106" y="731046"/>
                  </a:moveTo>
                  <a:cubicBezTo>
                    <a:pt x="563106" y="723197"/>
                    <a:pt x="569455" y="716833"/>
                    <a:pt x="577320" y="716833"/>
                  </a:cubicBezTo>
                  <a:cubicBezTo>
                    <a:pt x="585185" y="716833"/>
                    <a:pt x="591533" y="723197"/>
                    <a:pt x="591533" y="731046"/>
                  </a:cubicBezTo>
                  <a:cubicBezTo>
                    <a:pt x="591533" y="738895"/>
                    <a:pt x="585185" y="745260"/>
                    <a:pt x="577320" y="745260"/>
                  </a:cubicBezTo>
                  <a:cubicBezTo>
                    <a:pt x="569487" y="745279"/>
                    <a:pt x="563138" y="738943"/>
                    <a:pt x="563106" y="731109"/>
                  </a:cubicBezTo>
                  <a:cubicBezTo>
                    <a:pt x="563106" y="731037"/>
                    <a:pt x="563106" y="730961"/>
                    <a:pt x="563106" y="730888"/>
                  </a:cubicBezTo>
                  <a:close/>
                  <a:moveTo>
                    <a:pt x="577320" y="1020053"/>
                  </a:moveTo>
                  <a:cubicBezTo>
                    <a:pt x="585185" y="1020053"/>
                    <a:pt x="591533" y="1026418"/>
                    <a:pt x="591533" y="1034267"/>
                  </a:cubicBezTo>
                  <a:cubicBezTo>
                    <a:pt x="591533" y="1042116"/>
                    <a:pt x="585185" y="1048480"/>
                    <a:pt x="577320" y="1048480"/>
                  </a:cubicBezTo>
                  <a:cubicBezTo>
                    <a:pt x="569455" y="1048480"/>
                    <a:pt x="563106" y="1042116"/>
                    <a:pt x="563106" y="1034267"/>
                  </a:cubicBezTo>
                  <a:cubicBezTo>
                    <a:pt x="563011" y="1026434"/>
                    <a:pt x="569265" y="1020003"/>
                    <a:pt x="577098" y="1019896"/>
                  </a:cubicBezTo>
                  <a:cubicBezTo>
                    <a:pt x="577162" y="1019896"/>
                    <a:pt x="577257" y="1019896"/>
                    <a:pt x="577320" y="1019896"/>
                  </a:cubicBezTo>
                  <a:close/>
                  <a:moveTo>
                    <a:pt x="1633854" y="72015"/>
                  </a:moveTo>
                  <a:cubicBezTo>
                    <a:pt x="1646678" y="74634"/>
                    <a:pt x="1659186" y="66365"/>
                    <a:pt x="1661807" y="53547"/>
                  </a:cubicBezTo>
                  <a:cubicBezTo>
                    <a:pt x="1661807" y="53544"/>
                    <a:pt x="1661807" y="53541"/>
                    <a:pt x="1661807" y="53537"/>
                  </a:cubicBezTo>
                  <a:lnTo>
                    <a:pt x="1785465" y="53537"/>
                  </a:lnTo>
                  <a:lnTo>
                    <a:pt x="1785465" y="252842"/>
                  </a:lnTo>
                  <a:cubicBezTo>
                    <a:pt x="1772641" y="255458"/>
                    <a:pt x="1764366" y="267971"/>
                    <a:pt x="1766987" y="280790"/>
                  </a:cubicBezTo>
                  <a:cubicBezTo>
                    <a:pt x="1769609" y="293609"/>
                    <a:pt x="1782117" y="301880"/>
                    <a:pt x="1794941" y="299263"/>
                  </a:cubicBezTo>
                  <a:cubicBezTo>
                    <a:pt x="1807764" y="296646"/>
                    <a:pt x="1816039" y="284133"/>
                    <a:pt x="1813418" y="271315"/>
                  </a:cubicBezTo>
                  <a:cubicBezTo>
                    <a:pt x="1811523" y="262011"/>
                    <a:pt x="1804258" y="254741"/>
                    <a:pt x="1794941" y="252842"/>
                  </a:cubicBezTo>
                  <a:lnTo>
                    <a:pt x="1794941" y="43904"/>
                  </a:lnTo>
                  <a:lnTo>
                    <a:pt x="1661807" y="43904"/>
                  </a:lnTo>
                  <a:cubicBezTo>
                    <a:pt x="1659186" y="31086"/>
                    <a:pt x="1646678" y="22818"/>
                    <a:pt x="1633854" y="25438"/>
                  </a:cubicBezTo>
                  <a:cubicBezTo>
                    <a:pt x="1621031" y="28058"/>
                    <a:pt x="1612756" y="40573"/>
                    <a:pt x="1615377" y="53391"/>
                  </a:cubicBezTo>
                  <a:cubicBezTo>
                    <a:pt x="1617304" y="62690"/>
                    <a:pt x="1624569" y="69956"/>
                    <a:pt x="1633854" y="71857"/>
                  </a:cubicBezTo>
                  <a:close/>
                  <a:moveTo>
                    <a:pt x="1804416" y="276215"/>
                  </a:moveTo>
                  <a:cubicBezTo>
                    <a:pt x="1804416" y="284065"/>
                    <a:pt x="1798067" y="290429"/>
                    <a:pt x="1790203" y="290429"/>
                  </a:cubicBezTo>
                  <a:cubicBezTo>
                    <a:pt x="1782338" y="290429"/>
                    <a:pt x="1775989" y="284065"/>
                    <a:pt x="1775989" y="276215"/>
                  </a:cubicBezTo>
                  <a:cubicBezTo>
                    <a:pt x="1775989" y="268365"/>
                    <a:pt x="1782338" y="262002"/>
                    <a:pt x="1790203" y="262002"/>
                  </a:cubicBezTo>
                  <a:cubicBezTo>
                    <a:pt x="1798004" y="262001"/>
                    <a:pt x="1804321" y="268269"/>
                    <a:pt x="1804416" y="276057"/>
                  </a:cubicBezTo>
                  <a:close/>
                  <a:moveTo>
                    <a:pt x="1638592" y="34586"/>
                  </a:moveTo>
                  <a:cubicBezTo>
                    <a:pt x="1646457" y="34586"/>
                    <a:pt x="1652806" y="40950"/>
                    <a:pt x="1652806" y="48800"/>
                  </a:cubicBezTo>
                  <a:cubicBezTo>
                    <a:pt x="1652806" y="56650"/>
                    <a:pt x="1646457" y="63013"/>
                    <a:pt x="1638592" y="63013"/>
                  </a:cubicBezTo>
                  <a:cubicBezTo>
                    <a:pt x="1630728" y="63013"/>
                    <a:pt x="1624379" y="56650"/>
                    <a:pt x="1624379" y="48800"/>
                  </a:cubicBezTo>
                  <a:cubicBezTo>
                    <a:pt x="1624284" y="40968"/>
                    <a:pt x="1630538" y="34534"/>
                    <a:pt x="1638371" y="34429"/>
                  </a:cubicBezTo>
                  <a:cubicBezTo>
                    <a:pt x="1638434" y="34429"/>
                    <a:pt x="1638529" y="34428"/>
                    <a:pt x="1638592" y="34428"/>
                  </a:cubicBezTo>
                  <a:close/>
                  <a:moveTo>
                    <a:pt x="1586002" y="347282"/>
                  </a:moveTo>
                  <a:cubicBezTo>
                    <a:pt x="1583381" y="334465"/>
                    <a:pt x="1570873" y="326193"/>
                    <a:pt x="1558049" y="328811"/>
                  </a:cubicBezTo>
                  <a:cubicBezTo>
                    <a:pt x="1545225" y="331427"/>
                    <a:pt x="1536950" y="343941"/>
                    <a:pt x="1539571" y="356758"/>
                  </a:cubicBezTo>
                  <a:cubicBezTo>
                    <a:pt x="1542193" y="369576"/>
                    <a:pt x="1554701" y="377848"/>
                    <a:pt x="1567525" y="375229"/>
                  </a:cubicBezTo>
                  <a:cubicBezTo>
                    <a:pt x="1576843" y="373331"/>
                    <a:pt x="1584107" y="366060"/>
                    <a:pt x="1586002" y="356758"/>
                  </a:cubicBezTo>
                  <a:lnTo>
                    <a:pt x="1719135" y="356758"/>
                  </a:lnTo>
                  <a:lnTo>
                    <a:pt x="1719135" y="147662"/>
                  </a:lnTo>
                  <a:cubicBezTo>
                    <a:pt x="1731959" y="145046"/>
                    <a:pt x="1740234" y="132533"/>
                    <a:pt x="1737612" y="119714"/>
                  </a:cubicBezTo>
                  <a:cubicBezTo>
                    <a:pt x="1734991" y="106895"/>
                    <a:pt x="1722484" y="98624"/>
                    <a:pt x="1709660" y="101241"/>
                  </a:cubicBezTo>
                  <a:cubicBezTo>
                    <a:pt x="1696836" y="103858"/>
                    <a:pt x="1688561" y="116371"/>
                    <a:pt x="1691182" y="129189"/>
                  </a:cubicBezTo>
                  <a:cubicBezTo>
                    <a:pt x="1693077" y="138493"/>
                    <a:pt x="1700342" y="145763"/>
                    <a:pt x="1709660" y="147662"/>
                  </a:cubicBezTo>
                  <a:lnTo>
                    <a:pt x="1709660" y="347125"/>
                  </a:lnTo>
                  <a:close/>
                  <a:moveTo>
                    <a:pt x="1562787" y="366234"/>
                  </a:moveTo>
                  <a:cubicBezTo>
                    <a:pt x="1554922" y="366234"/>
                    <a:pt x="1548574" y="359869"/>
                    <a:pt x="1548574" y="352020"/>
                  </a:cubicBezTo>
                  <a:cubicBezTo>
                    <a:pt x="1548574" y="344171"/>
                    <a:pt x="1554922" y="337807"/>
                    <a:pt x="1562787" y="337807"/>
                  </a:cubicBezTo>
                  <a:cubicBezTo>
                    <a:pt x="1570652" y="337807"/>
                    <a:pt x="1577001" y="344171"/>
                    <a:pt x="1577001" y="352020"/>
                  </a:cubicBezTo>
                  <a:cubicBezTo>
                    <a:pt x="1576906" y="359809"/>
                    <a:pt x="1570589" y="366076"/>
                    <a:pt x="1562787" y="366076"/>
                  </a:cubicBezTo>
                  <a:close/>
                  <a:moveTo>
                    <a:pt x="1700184" y="124605"/>
                  </a:moveTo>
                  <a:cubicBezTo>
                    <a:pt x="1700184" y="116755"/>
                    <a:pt x="1706533" y="110391"/>
                    <a:pt x="1714398" y="110391"/>
                  </a:cubicBezTo>
                  <a:cubicBezTo>
                    <a:pt x="1722262" y="110391"/>
                    <a:pt x="1728611" y="116755"/>
                    <a:pt x="1728611" y="124605"/>
                  </a:cubicBezTo>
                  <a:cubicBezTo>
                    <a:pt x="1728611" y="132455"/>
                    <a:pt x="1722262" y="138818"/>
                    <a:pt x="1714398" y="138818"/>
                  </a:cubicBezTo>
                  <a:cubicBezTo>
                    <a:pt x="1706564" y="138836"/>
                    <a:pt x="1700216" y="132502"/>
                    <a:pt x="1700184" y="124669"/>
                  </a:cubicBezTo>
                  <a:cubicBezTo>
                    <a:pt x="1700184" y="124595"/>
                    <a:pt x="1700184" y="124521"/>
                    <a:pt x="1700184" y="124447"/>
                  </a:cubicBezTo>
                  <a:close/>
                  <a:moveTo>
                    <a:pt x="1330634" y="72015"/>
                  </a:moveTo>
                  <a:cubicBezTo>
                    <a:pt x="1343458" y="74634"/>
                    <a:pt x="1355965" y="66365"/>
                    <a:pt x="1358586" y="53547"/>
                  </a:cubicBezTo>
                  <a:cubicBezTo>
                    <a:pt x="1358586" y="53544"/>
                    <a:pt x="1358586" y="53541"/>
                    <a:pt x="1358586" y="53537"/>
                  </a:cubicBezTo>
                  <a:lnTo>
                    <a:pt x="1415915" y="53537"/>
                  </a:lnTo>
                  <a:lnTo>
                    <a:pt x="1415915" y="0"/>
                  </a:lnTo>
                  <a:lnTo>
                    <a:pt x="1406439" y="0"/>
                  </a:lnTo>
                  <a:lnTo>
                    <a:pt x="1406439" y="43904"/>
                  </a:lnTo>
                  <a:lnTo>
                    <a:pt x="1358586" y="43904"/>
                  </a:lnTo>
                  <a:cubicBezTo>
                    <a:pt x="1355965" y="31086"/>
                    <a:pt x="1343458" y="22818"/>
                    <a:pt x="1330634" y="25438"/>
                  </a:cubicBezTo>
                  <a:cubicBezTo>
                    <a:pt x="1317810" y="28058"/>
                    <a:pt x="1309535" y="40573"/>
                    <a:pt x="1312156" y="53391"/>
                  </a:cubicBezTo>
                  <a:cubicBezTo>
                    <a:pt x="1314083" y="62690"/>
                    <a:pt x="1321348" y="69956"/>
                    <a:pt x="1330634" y="71857"/>
                  </a:cubicBezTo>
                  <a:close/>
                  <a:moveTo>
                    <a:pt x="1335372" y="34586"/>
                  </a:moveTo>
                  <a:cubicBezTo>
                    <a:pt x="1343236" y="34586"/>
                    <a:pt x="1349585" y="40950"/>
                    <a:pt x="1349585" y="48800"/>
                  </a:cubicBezTo>
                  <a:cubicBezTo>
                    <a:pt x="1349585" y="56650"/>
                    <a:pt x="1343236" y="63013"/>
                    <a:pt x="1335372" y="63013"/>
                  </a:cubicBezTo>
                  <a:cubicBezTo>
                    <a:pt x="1327507" y="63013"/>
                    <a:pt x="1321158" y="56650"/>
                    <a:pt x="1321158" y="48800"/>
                  </a:cubicBezTo>
                  <a:cubicBezTo>
                    <a:pt x="1321063" y="40968"/>
                    <a:pt x="1327317" y="34534"/>
                    <a:pt x="1335150" y="34429"/>
                  </a:cubicBezTo>
                  <a:cubicBezTo>
                    <a:pt x="1335214" y="34429"/>
                    <a:pt x="1335308" y="34428"/>
                    <a:pt x="1335372" y="34428"/>
                  </a:cubicBezTo>
                  <a:close/>
                  <a:moveTo>
                    <a:pt x="2249772" y="25584"/>
                  </a:moveTo>
                  <a:cubicBezTo>
                    <a:pt x="2236948" y="22968"/>
                    <a:pt x="2224440" y="31240"/>
                    <a:pt x="2221818" y="44062"/>
                  </a:cubicBezTo>
                  <a:cubicBezTo>
                    <a:pt x="2219197" y="56883"/>
                    <a:pt x="2227472" y="69398"/>
                    <a:pt x="2240296" y="72015"/>
                  </a:cubicBezTo>
                  <a:lnTo>
                    <a:pt x="2240296" y="193335"/>
                  </a:lnTo>
                  <a:lnTo>
                    <a:pt x="2249772" y="187871"/>
                  </a:lnTo>
                  <a:lnTo>
                    <a:pt x="2249772" y="71857"/>
                  </a:lnTo>
                  <a:cubicBezTo>
                    <a:pt x="2262596" y="69253"/>
                    <a:pt x="2270871" y="56749"/>
                    <a:pt x="2268280" y="43928"/>
                  </a:cubicBezTo>
                  <a:cubicBezTo>
                    <a:pt x="2266386" y="34605"/>
                    <a:pt x="2259089" y="27319"/>
                    <a:pt x="2249772" y="25426"/>
                  </a:cubicBezTo>
                  <a:close/>
                  <a:moveTo>
                    <a:pt x="2245034" y="63013"/>
                  </a:moveTo>
                  <a:cubicBezTo>
                    <a:pt x="2237169" y="63013"/>
                    <a:pt x="2230820" y="56650"/>
                    <a:pt x="2230820" y="48800"/>
                  </a:cubicBezTo>
                  <a:cubicBezTo>
                    <a:pt x="2230820" y="40950"/>
                    <a:pt x="2237169" y="34586"/>
                    <a:pt x="2245034" y="34586"/>
                  </a:cubicBezTo>
                  <a:cubicBezTo>
                    <a:pt x="2252899" y="34586"/>
                    <a:pt x="2259247" y="40950"/>
                    <a:pt x="2259247" y="48800"/>
                  </a:cubicBezTo>
                  <a:cubicBezTo>
                    <a:pt x="2259152" y="56588"/>
                    <a:pt x="2252835" y="62856"/>
                    <a:pt x="2245034" y="62855"/>
                  </a:cubicBezTo>
                  <a:close/>
                  <a:moveTo>
                    <a:pt x="827950" y="811589"/>
                  </a:moveTo>
                  <a:cubicBezTo>
                    <a:pt x="830572" y="798769"/>
                    <a:pt x="822297" y="786251"/>
                    <a:pt x="809473" y="783636"/>
                  </a:cubicBezTo>
                  <a:cubicBezTo>
                    <a:pt x="796649" y="781021"/>
                    <a:pt x="784141" y="789293"/>
                    <a:pt x="781520" y="802114"/>
                  </a:cubicBezTo>
                  <a:lnTo>
                    <a:pt x="724192" y="802114"/>
                  </a:lnTo>
                  <a:lnTo>
                    <a:pt x="724192" y="1068822"/>
                  </a:lnTo>
                  <a:lnTo>
                    <a:pt x="733668" y="1063357"/>
                  </a:lnTo>
                  <a:lnTo>
                    <a:pt x="733668" y="811431"/>
                  </a:lnTo>
                  <a:lnTo>
                    <a:pt x="781520" y="811431"/>
                  </a:lnTo>
                  <a:cubicBezTo>
                    <a:pt x="784110" y="824252"/>
                    <a:pt x="796618" y="832537"/>
                    <a:pt x="809442" y="829934"/>
                  </a:cubicBezTo>
                  <a:cubicBezTo>
                    <a:pt x="818759" y="828039"/>
                    <a:pt x="826056" y="820752"/>
                    <a:pt x="827950" y="811431"/>
                  </a:cubicBezTo>
                  <a:close/>
                  <a:moveTo>
                    <a:pt x="790522" y="806851"/>
                  </a:moveTo>
                  <a:cubicBezTo>
                    <a:pt x="790522" y="799002"/>
                    <a:pt x="796871" y="792638"/>
                    <a:pt x="804735" y="792638"/>
                  </a:cubicBezTo>
                  <a:cubicBezTo>
                    <a:pt x="812600" y="792638"/>
                    <a:pt x="818949" y="799002"/>
                    <a:pt x="818949" y="806851"/>
                  </a:cubicBezTo>
                  <a:cubicBezTo>
                    <a:pt x="818949" y="814700"/>
                    <a:pt x="812600" y="821065"/>
                    <a:pt x="804735" y="821065"/>
                  </a:cubicBezTo>
                  <a:cubicBezTo>
                    <a:pt x="796902" y="821084"/>
                    <a:pt x="790553" y="814748"/>
                    <a:pt x="790522" y="806915"/>
                  </a:cubicBezTo>
                  <a:cubicBezTo>
                    <a:pt x="790522" y="806842"/>
                    <a:pt x="790522" y="806766"/>
                    <a:pt x="790522" y="806693"/>
                  </a:cubicBezTo>
                  <a:close/>
                  <a:moveTo>
                    <a:pt x="2325577" y="101389"/>
                  </a:moveTo>
                  <a:cubicBezTo>
                    <a:pt x="2312753" y="98773"/>
                    <a:pt x="2300245" y="107045"/>
                    <a:pt x="2297623" y="119867"/>
                  </a:cubicBezTo>
                  <a:cubicBezTo>
                    <a:pt x="2295002" y="132688"/>
                    <a:pt x="2303277" y="145204"/>
                    <a:pt x="2316101" y="147820"/>
                  </a:cubicBezTo>
                  <a:lnTo>
                    <a:pt x="2316101" y="149747"/>
                  </a:lnTo>
                  <a:lnTo>
                    <a:pt x="2342222" y="134649"/>
                  </a:lnTo>
                  <a:cubicBezTo>
                    <a:pt x="2343044" y="132960"/>
                    <a:pt x="2343644" y="131178"/>
                    <a:pt x="2344054" y="129343"/>
                  </a:cubicBezTo>
                  <a:cubicBezTo>
                    <a:pt x="2346771" y="116542"/>
                    <a:pt x="2338558" y="103974"/>
                    <a:pt x="2325767" y="101271"/>
                  </a:cubicBezTo>
                  <a:cubicBezTo>
                    <a:pt x="2325703" y="101258"/>
                    <a:pt x="2325640" y="101244"/>
                    <a:pt x="2325577" y="101231"/>
                  </a:cubicBezTo>
                  <a:close/>
                  <a:moveTo>
                    <a:pt x="2320839" y="138818"/>
                  </a:moveTo>
                  <a:cubicBezTo>
                    <a:pt x="2312974" y="138818"/>
                    <a:pt x="2306626" y="132455"/>
                    <a:pt x="2306626" y="124605"/>
                  </a:cubicBezTo>
                  <a:cubicBezTo>
                    <a:pt x="2306626" y="116755"/>
                    <a:pt x="2312974" y="110391"/>
                    <a:pt x="2320839" y="110391"/>
                  </a:cubicBezTo>
                  <a:cubicBezTo>
                    <a:pt x="2328704" y="110391"/>
                    <a:pt x="2335052" y="116755"/>
                    <a:pt x="2335052" y="124605"/>
                  </a:cubicBezTo>
                  <a:cubicBezTo>
                    <a:pt x="2334958" y="132393"/>
                    <a:pt x="2328641" y="138661"/>
                    <a:pt x="2320839" y="138660"/>
                  </a:cubicBezTo>
                  <a:close/>
                  <a:moveTo>
                    <a:pt x="297314" y="584174"/>
                  </a:moveTo>
                  <a:cubicBezTo>
                    <a:pt x="299936" y="571353"/>
                    <a:pt x="291660" y="558842"/>
                    <a:pt x="278837" y="556230"/>
                  </a:cubicBezTo>
                  <a:cubicBezTo>
                    <a:pt x="266013" y="553615"/>
                    <a:pt x="253505" y="561890"/>
                    <a:pt x="250884" y="574711"/>
                  </a:cubicBezTo>
                  <a:cubicBezTo>
                    <a:pt x="248294" y="587525"/>
                    <a:pt x="256537" y="600033"/>
                    <a:pt x="269361" y="602651"/>
                  </a:cubicBezTo>
                  <a:lnTo>
                    <a:pt x="269361" y="963042"/>
                  </a:lnTo>
                  <a:lnTo>
                    <a:pt x="345166" y="963042"/>
                  </a:lnTo>
                  <a:lnTo>
                    <a:pt x="345166" y="1010894"/>
                  </a:lnTo>
                  <a:cubicBezTo>
                    <a:pt x="332342" y="1013509"/>
                    <a:pt x="324067" y="1026023"/>
                    <a:pt x="326689" y="1038841"/>
                  </a:cubicBezTo>
                  <a:cubicBezTo>
                    <a:pt x="329310" y="1051661"/>
                    <a:pt x="341818" y="1059930"/>
                    <a:pt x="354642" y="1057315"/>
                  </a:cubicBezTo>
                  <a:cubicBezTo>
                    <a:pt x="367466" y="1054700"/>
                    <a:pt x="375741" y="1042185"/>
                    <a:pt x="373119" y="1029365"/>
                  </a:cubicBezTo>
                  <a:cubicBezTo>
                    <a:pt x="371224" y="1020063"/>
                    <a:pt x="363960" y="1012792"/>
                    <a:pt x="354642" y="1010894"/>
                  </a:cubicBezTo>
                  <a:lnTo>
                    <a:pt x="354642" y="953566"/>
                  </a:lnTo>
                  <a:lnTo>
                    <a:pt x="278837" y="953566"/>
                  </a:lnTo>
                  <a:lnTo>
                    <a:pt x="278837" y="602493"/>
                  </a:lnTo>
                  <a:cubicBezTo>
                    <a:pt x="288154" y="600604"/>
                    <a:pt x="295419" y="593327"/>
                    <a:pt x="297314" y="584016"/>
                  </a:cubicBezTo>
                  <a:close/>
                  <a:moveTo>
                    <a:pt x="364118" y="1034267"/>
                  </a:moveTo>
                  <a:cubicBezTo>
                    <a:pt x="364118" y="1042116"/>
                    <a:pt x="357769" y="1048480"/>
                    <a:pt x="349904" y="1048480"/>
                  </a:cubicBezTo>
                  <a:cubicBezTo>
                    <a:pt x="342039" y="1048480"/>
                    <a:pt x="335691" y="1042116"/>
                    <a:pt x="335691" y="1034267"/>
                  </a:cubicBezTo>
                  <a:cubicBezTo>
                    <a:pt x="335691" y="1026418"/>
                    <a:pt x="342039" y="1020053"/>
                    <a:pt x="349904" y="1020053"/>
                  </a:cubicBezTo>
                  <a:cubicBezTo>
                    <a:pt x="357706" y="1020053"/>
                    <a:pt x="364023" y="1026320"/>
                    <a:pt x="364118" y="1034109"/>
                  </a:cubicBezTo>
                  <a:close/>
                  <a:moveTo>
                    <a:pt x="274099" y="593649"/>
                  </a:moveTo>
                  <a:cubicBezTo>
                    <a:pt x="266234" y="593649"/>
                    <a:pt x="259886" y="587285"/>
                    <a:pt x="259886" y="579436"/>
                  </a:cubicBezTo>
                  <a:cubicBezTo>
                    <a:pt x="259886" y="571587"/>
                    <a:pt x="266234" y="565222"/>
                    <a:pt x="274099" y="565222"/>
                  </a:cubicBezTo>
                  <a:cubicBezTo>
                    <a:pt x="281964" y="565222"/>
                    <a:pt x="288312" y="571587"/>
                    <a:pt x="288312" y="579436"/>
                  </a:cubicBezTo>
                  <a:cubicBezTo>
                    <a:pt x="288218" y="587225"/>
                    <a:pt x="281901" y="593491"/>
                    <a:pt x="274099" y="593491"/>
                  </a:cubicBezTo>
                  <a:close/>
                  <a:moveTo>
                    <a:pt x="1055366" y="508368"/>
                  </a:moveTo>
                  <a:cubicBezTo>
                    <a:pt x="1057988" y="495548"/>
                    <a:pt x="1049713" y="483031"/>
                    <a:pt x="1036889" y="480415"/>
                  </a:cubicBezTo>
                  <a:cubicBezTo>
                    <a:pt x="1024065" y="477800"/>
                    <a:pt x="1011557" y="486072"/>
                    <a:pt x="1008935" y="498893"/>
                  </a:cubicBezTo>
                  <a:lnTo>
                    <a:pt x="600535" y="498893"/>
                  </a:lnTo>
                  <a:cubicBezTo>
                    <a:pt x="597914" y="486075"/>
                    <a:pt x="585406" y="477803"/>
                    <a:pt x="572582" y="480422"/>
                  </a:cubicBezTo>
                  <a:cubicBezTo>
                    <a:pt x="559758" y="483037"/>
                    <a:pt x="551483" y="495551"/>
                    <a:pt x="554104" y="508368"/>
                  </a:cubicBezTo>
                  <a:cubicBezTo>
                    <a:pt x="556726" y="521186"/>
                    <a:pt x="569234" y="529458"/>
                    <a:pt x="582058" y="526840"/>
                  </a:cubicBezTo>
                  <a:cubicBezTo>
                    <a:pt x="591375" y="524941"/>
                    <a:pt x="598640" y="517670"/>
                    <a:pt x="600535" y="508368"/>
                  </a:cubicBezTo>
                  <a:lnTo>
                    <a:pt x="1008935" y="508368"/>
                  </a:lnTo>
                  <a:cubicBezTo>
                    <a:pt x="1011525" y="521189"/>
                    <a:pt x="1024033" y="529474"/>
                    <a:pt x="1036857" y="526871"/>
                  </a:cubicBezTo>
                  <a:cubicBezTo>
                    <a:pt x="1046175" y="524976"/>
                    <a:pt x="1053471" y="517689"/>
                    <a:pt x="1055366" y="508368"/>
                  </a:cubicBezTo>
                  <a:close/>
                  <a:moveTo>
                    <a:pt x="577320" y="517844"/>
                  </a:moveTo>
                  <a:cubicBezTo>
                    <a:pt x="569455" y="517844"/>
                    <a:pt x="563106" y="511480"/>
                    <a:pt x="563106" y="503631"/>
                  </a:cubicBezTo>
                  <a:cubicBezTo>
                    <a:pt x="563106" y="495782"/>
                    <a:pt x="569455" y="489417"/>
                    <a:pt x="577320" y="489417"/>
                  </a:cubicBezTo>
                  <a:cubicBezTo>
                    <a:pt x="585185" y="489417"/>
                    <a:pt x="591533" y="495782"/>
                    <a:pt x="591533" y="503631"/>
                  </a:cubicBezTo>
                  <a:cubicBezTo>
                    <a:pt x="591438" y="511420"/>
                    <a:pt x="585121" y="517686"/>
                    <a:pt x="577320" y="517686"/>
                  </a:cubicBezTo>
                  <a:close/>
                  <a:moveTo>
                    <a:pt x="1017937" y="503631"/>
                  </a:moveTo>
                  <a:cubicBezTo>
                    <a:pt x="1017937" y="495782"/>
                    <a:pt x="1024286" y="489417"/>
                    <a:pt x="1032151" y="489417"/>
                  </a:cubicBezTo>
                  <a:cubicBezTo>
                    <a:pt x="1040016" y="489417"/>
                    <a:pt x="1046364" y="495782"/>
                    <a:pt x="1046364" y="503631"/>
                  </a:cubicBezTo>
                  <a:cubicBezTo>
                    <a:pt x="1046364" y="511480"/>
                    <a:pt x="1040016" y="517844"/>
                    <a:pt x="1032151" y="517844"/>
                  </a:cubicBezTo>
                  <a:cubicBezTo>
                    <a:pt x="1024318" y="517863"/>
                    <a:pt x="1017969" y="511527"/>
                    <a:pt x="1017937" y="503694"/>
                  </a:cubicBezTo>
                  <a:cubicBezTo>
                    <a:pt x="1017937" y="503621"/>
                    <a:pt x="1017937" y="503545"/>
                    <a:pt x="1017937" y="503473"/>
                  </a:cubicBezTo>
                  <a:close/>
                  <a:moveTo>
                    <a:pt x="51421" y="0"/>
                  </a:moveTo>
                  <a:lnTo>
                    <a:pt x="41946" y="0"/>
                  </a:lnTo>
                  <a:lnTo>
                    <a:pt x="41946" y="119709"/>
                  </a:lnTo>
                  <a:lnTo>
                    <a:pt x="0" y="119709"/>
                  </a:lnTo>
                  <a:lnTo>
                    <a:pt x="0" y="129185"/>
                  </a:lnTo>
                  <a:lnTo>
                    <a:pt x="51421" y="129185"/>
                  </a:lnTo>
                  <a:close/>
                  <a:moveTo>
                    <a:pt x="1264304" y="299273"/>
                  </a:moveTo>
                  <a:cubicBezTo>
                    <a:pt x="1277128" y="296656"/>
                    <a:pt x="1285403" y="284143"/>
                    <a:pt x="1282781" y="271324"/>
                  </a:cubicBezTo>
                  <a:cubicBezTo>
                    <a:pt x="1280160" y="258505"/>
                    <a:pt x="1267652" y="250235"/>
                    <a:pt x="1254829" y="252852"/>
                  </a:cubicBezTo>
                  <a:cubicBezTo>
                    <a:pt x="1242005" y="255468"/>
                    <a:pt x="1233730" y="267981"/>
                    <a:pt x="1236351" y="280800"/>
                  </a:cubicBezTo>
                  <a:cubicBezTo>
                    <a:pt x="1238246" y="290103"/>
                    <a:pt x="1245511" y="297374"/>
                    <a:pt x="1254829" y="299273"/>
                  </a:cubicBezTo>
                  <a:lnTo>
                    <a:pt x="1254829" y="387712"/>
                  </a:lnTo>
                  <a:lnTo>
                    <a:pt x="1027413" y="615127"/>
                  </a:lnTo>
                  <a:lnTo>
                    <a:pt x="1027413" y="893522"/>
                  </a:lnTo>
                  <a:lnTo>
                    <a:pt x="1036889" y="888058"/>
                  </a:lnTo>
                  <a:lnTo>
                    <a:pt x="1036889" y="619076"/>
                  </a:lnTo>
                  <a:lnTo>
                    <a:pt x="1264304" y="391660"/>
                  </a:lnTo>
                  <a:close/>
                  <a:moveTo>
                    <a:pt x="1245353" y="276057"/>
                  </a:moveTo>
                  <a:cubicBezTo>
                    <a:pt x="1245353" y="268207"/>
                    <a:pt x="1251702" y="261844"/>
                    <a:pt x="1259566" y="261844"/>
                  </a:cubicBezTo>
                  <a:cubicBezTo>
                    <a:pt x="1267431" y="261844"/>
                    <a:pt x="1273780" y="268207"/>
                    <a:pt x="1273780" y="276057"/>
                  </a:cubicBezTo>
                  <a:cubicBezTo>
                    <a:pt x="1273780" y="283907"/>
                    <a:pt x="1267431" y="290271"/>
                    <a:pt x="1259566" y="290271"/>
                  </a:cubicBezTo>
                  <a:cubicBezTo>
                    <a:pt x="1251733" y="290288"/>
                    <a:pt x="1245385" y="283953"/>
                    <a:pt x="1245353" y="276120"/>
                  </a:cubicBezTo>
                  <a:cubicBezTo>
                    <a:pt x="1245353" y="276099"/>
                    <a:pt x="1245353" y="276078"/>
                    <a:pt x="1245353" y="276057"/>
                  </a:cubicBezTo>
                  <a:close/>
                  <a:moveTo>
                    <a:pt x="724192" y="71857"/>
                  </a:moveTo>
                  <a:lnTo>
                    <a:pt x="724192" y="347125"/>
                  </a:lnTo>
                  <a:lnTo>
                    <a:pt x="494850" y="347125"/>
                  </a:lnTo>
                  <a:lnTo>
                    <a:pt x="345166" y="496777"/>
                  </a:lnTo>
                  <a:lnTo>
                    <a:pt x="345166" y="859283"/>
                  </a:lnTo>
                  <a:cubicBezTo>
                    <a:pt x="332342" y="861899"/>
                    <a:pt x="324067" y="874413"/>
                    <a:pt x="326689" y="887230"/>
                  </a:cubicBezTo>
                  <a:cubicBezTo>
                    <a:pt x="329310" y="900051"/>
                    <a:pt x="341818" y="908320"/>
                    <a:pt x="354642" y="905705"/>
                  </a:cubicBezTo>
                  <a:cubicBezTo>
                    <a:pt x="367466" y="903089"/>
                    <a:pt x="375741" y="890575"/>
                    <a:pt x="373119" y="877755"/>
                  </a:cubicBezTo>
                  <a:cubicBezTo>
                    <a:pt x="371224" y="868453"/>
                    <a:pt x="363960" y="861182"/>
                    <a:pt x="354642" y="859283"/>
                  </a:cubicBezTo>
                  <a:lnTo>
                    <a:pt x="354642" y="500662"/>
                  </a:lnTo>
                  <a:lnTo>
                    <a:pt x="498735" y="356600"/>
                  </a:lnTo>
                  <a:lnTo>
                    <a:pt x="733668" y="356600"/>
                  </a:lnTo>
                  <a:lnTo>
                    <a:pt x="733668" y="71857"/>
                  </a:lnTo>
                  <a:cubicBezTo>
                    <a:pt x="746492" y="69240"/>
                    <a:pt x="754767" y="56728"/>
                    <a:pt x="752145" y="43909"/>
                  </a:cubicBezTo>
                  <a:cubicBezTo>
                    <a:pt x="749524" y="31090"/>
                    <a:pt x="737016" y="22819"/>
                    <a:pt x="724192" y="25436"/>
                  </a:cubicBezTo>
                  <a:cubicBezTo>
                    <a:pt x="711368" y="28053"/>
                    <a:pt x="703093" y="40566"/>
                    <a:pt x="705714" y="53384"/>
                  </a:cubicBezTo>
                  <a:cubicBezTo>
                    <a:pt x="707610" y="62687"/>
                    <a:pt x="714875" y="69958"/>
                    <a:pt x="724192" y="71857"/>
                  </a:cubicBezTo>
                  <a:close/>
                  <a:moveTo>
                    <a:pt x="364118" y="882499"/>
                  </a:moveTo>
                  <a:cubicBezTo>
                    <a:pt x="364118" y="890348"/>
                    <a:pt x="357769" y="896712"/>
                    <a:pt x="349904" y="896712"/>
                  </a:cubicBezTo>
                  <a:cubicBezTo>
                    <a:pt x="342039" y="896712"/>
                    <a:pt x="335691" y="890348"/>
                    <a:pt x="335691" y="882499"/>
                  </a:cubicBezTo>
                  <a:cubicBezTo>
                    <a:pt x="335691" y="874650"/>
                    <a:pt x="342039" y="868285"/>
                    <a:pt x="349904" y="868285"/>
                  </a:cubicBezTo>
                  <a:cubicBezTo>
                    <a:pt x="357769" y="868285"/>
                    <a:pt x="364118" y="874650"/>
                    <a:pt x="364118" y="882499"/>
                  </a:cubicBezTo>
                  <a:close/>
                  <a:moveTo>
                    <a:pt x="728930" y="34428"/>
                  </a:moveTo>
                  <a:cubicBezTo>
                    <a:pt x="736795" y="34428"/>
                    <a:pt x="743144" y="40792"/>
                    <a:pt x="743144" y="48642"/>
                  </a:cubicBezTo>
                  <a:cubicBezTo>
                    <a:pt x="743144" y="56492"/>
                    <a:pt x="736795" y="62855"/>
                    <a:pt x="728930" y="62855"/>
                  </a:cubicBezTo>
                  <a:cubicBezTo>
                    <a:pt x="721065" y="62855"/>
                    <a:pt x="714717" y="56492"/>
                    <a:pt x="714717" y="48642"/>
                  </a:cubicBezTo>
                  <a:cubicBezTo>
                    <a:pt x="714685" y="40809"/>
                    <a:pt x="721034" y="34446"/>
                    <a:pt x="728867" y="34428"/>
                  </a:cubicBezTo>
                  <a:cubicBezTo>
                    <a:pt x="728898" y="34428"/>
                    <a:pt x="728898" y="34428"/>
                    <a:pt x="728930" y="34428"/>
                  </a:cubicBezTo>
                  <a:close/>
                  <a:moveTo>
                    <a:pt x="127226" y="0"/>
                  </a:moveTo>
                  <a:lnTo>
                    <a:pt x="117751" y="0"/>
                  </a:lnTo>
                  <a:lnTo>
                    <a:pt x="117751" y="195514"/>
                  </a:lnTo>
                  <a:lnTo>
                    <a:pt x="0" y="195514"/>
                  </a:lnTo>
                  <a:lnTo>
                    <a:pt x="0" y="204990"/>
                  </a:lnTo>
                  <a:lnTo>
                    <a:pt x="127226" y="204990"/>
                  </a:lnTo>
                  <a:close/>
                  <a:moveTo>
                    <a:pt x="193556" y="1133130"/>
                  </a:moveTo>
                  <a:cubicBezTo>
                    <a:pt x="206380" y="1135748"/>
                    <a:pt x="218888" y="1127479"/>
                    <a:pt x="221509" y="1114662"/>
                  </a:cubicBezTo>
                  <a:cubicBezTo>
                    <a:pt x="221509" y="1114658"/>
                    <a:pt x="221509" y="1114655"/>
                    <a:pt x="221509" y="1114652"/>
                  </a:cubicBezTo>
                  <a:lnTo>
                    <a:pt x="506252" y="1114652"/>
                  </a:lnTo>
                  <a:lnTo>
                    <a:pt x="506252" y="754104"/>
                  </a:lnTo>
                  <a:cubicBezTo>
                    <a:pt x="519076" y="751488"/>
                    <a:pt x="527351" y="738974"/>
                    <a:pt x="524729" y="726157"/>
                  </a:cubicBezTo>
                  <a:cubicBezTo>
                    <a:pt x="522108" y="713336"/>
                    <a:pt x="509601" y="705067"/>
                    <a:pt x="496777" y="707682"/>
                  </a:cubicBezTo>
                  <a:cubicBezTo>
                    <a:pt x="483953" y="710301"/>
                    <a:pt x="475678" y="722812"/>
                    <a:pt x="478299" y="735632"/>
                  </a:cubicBezTo>
                  <a:cubicBezTo>
                    <a:pt x="480194" y="744934"/>
                    <a:pt x="487459" y="752205"/>
                    <a:pt x="496777" y="754104"/>
                  </a:cubicBezTo>
                  <a:lnTo>
                    <a:pt x="496777" y="1105176"/>
                  </a:lnTo>
                  <a:lnTo>
                    <a:pt x="221509" y="1105176"/>
                  </a:lnTo>
                  <a:cubicBezTo>
                    <a:pt x="218888" y="1092359"/>
                    <a:pt x="206380" y="1084090"/>
                    <a:pt x="193556" y="1086711"/>
                  </a:cubicBezTo>
                  <a:cubicBezTo>
                    <a:pt x="180732" y="1089330"/>
                    <a:pt x="172457" y="1101847"/>
                    <a:pt x="175079" y="1114665"/>
                  </a:cubicBezTo>
                  <a:cubicBezTo>
                    <a:pt x="177005" y="1123963"/>
                    <a:pt x="184270" y="1131228"/>
                    <a:pt x="193556" y="1133130"/>
                  </a:cubicBezTo>
                  <a:close/>
                  <a:moveTo>
                    <a:pt x="487301" y="730888"/>
                  </a:moveTo>
                  <a:cubicBezTo>
                    <a:pt x="487301" y="723039"/>
                    <a:pt x="493650" y="716675"/>
                    <a:pt x="501515" y="716675"/>
                  </a:cubicBezTo>
                  <a:cubicBezTo>
                    <a:pt x="509379" y="716675"/>
                    <a:pt x="515728" y="723039"/>
                    <a:pt x="515728" y="730888"/>
                  </a:cubicBezTo>
                  <a:cubicBezTo>
                    <a:pt x="515728" y="738737"/>
                    <a:pt x="509379" y="745102"/>
                    <a:pt x="501515" y="745102"/>
                  </a:cubicBezTo>
                  <a:cubicBezTo>
                    <a:pt x="493681" y="745121"/>
                    <a:pt x="487333" y="738785"/>
                    <a:pt x="487301" y="730951"/>
                  </a:cubicBezTo>
                  <a:cubicBezTo>
                    <a:pt x="487301" y="730929"/>
                    <a:pt x="487301" y="730910"/>
                    <a:pt x="487301" y="730888"/>
                  </a:cubicBezTo>
                  <a:close/>
                  <a:moveTo>
                    <a:pt x="198294" y="1095701"/>
                  </a:moveTo>
                  <a:cubicBezTo>
                    <a:pt x="206159" y="1095701"/>
                    <a:pt x="212507" y="1102065"/>
                    <a:pt x="212507" y="1109914"/>
                  </a:cubicBezTo>
                  <a:cubicBezTo>
                    <a:pt x="212507" y="1117763"/>
                    <a:pt x="206159" y="1124128"/>
                    <a:pt x="198294" y="1124128"/>
                  </a:cubicBezTo>
                  <a:cubicBezTo>
                    <a:pt x="190429" y="1124128"/>
                    <a:pt x="184080" y="1117763"/>
                    <a:pt x="184080" y="1109914"/>
                  </a:cubicBezTo>
                  <a:cubicBezTo>
                    <a:pt x="184049" y="1102081"/>
                    <a:pt x="190397" y="1095720"/>
                    <a:pt x="198231" y="1095701"/>
                  </a:cubicBezTo>
                  <a:cubicBezTo>
                    <a:pt x="198262" y="1095701"/>
                    <a:pt x="198262" y="1095701"/>
                    <a:pt x="198294" y="1095701"/>
                  </a:cubicBezTo>
                  <a:close/>
                  <a:moveTo>
                    <a:pt x="1340109" y="223467"/>
                  </a:moveTo>
                  <a:cubicBezTo>
                    <a:pt x="1352933" y="220851"/>
                    <a:pt x="1361208" y="208338"/>
                    <a:pt x="1358586" y="195519"/>
                  </a:cubicBezTo>
                  <a:cubicBezTo>
                    <a:pt x="1355965" y="182700"/>
                    <a:pt x="1343458" y="174430"/>
                    <a:pt x="1330634" y="177046"/>
                  </a:cubicBezTo>
                  <a:cubicBezTo>
                    <a:pt x="1317810" y="179663"/>
                    <a:pt x="1309535" y="192176"/>
                    <a:pt x="1312156" y="204995"/>
                  </a:cubicBezTo>
                  <a:cubicBezTo>
                    <a:pt x="1314051" y="214298"/>
                    <a:pt x="1321316" y="221568"/>
                    <a:pt x="1330634" y="223467"/>
                  </a:cubicBezTo>
                  <a:lnTo>
                    <a:pt x="1330634" y="425615"/>
                  </a:lnTo>
                  <a:lnTo>
                    <a:pt x="1103218" y="653030"/>
                  </a:lnTo>
                  <a:lnTo>
                    <a:pt x="1103218" y="849744"/>
                  </a:lnTo>
                  <a:lnTo>
                    <a:pt x="1112694" y="844280"/>
                  </a:lnTo>
                  <a:lnTo>
                    <a:pt x="1112694" y="656978"/>
                  </a:lnTo>
                  <a:lnTo>
                    <a:pt x="1340109" y="429563"/>
                  </a:lnTo>
                  <a:close/>
                  <a:moveTo>
                    <a:pt x="1321158" y="200252"/>
                  </a:moveTo>
                  <a:cubicBezTo>
                    <a:pt x="1321158" y="192402"/>
                    <a:pt x="1327507" y="186039"/>
                    <a:pt x="1335372" y="186039"/>
                  </a:cubicBezTo>
                  <a:cubicBezTo>
                    <a:pt x="1343236" y="186039"/>
                    <a:pt x="1349585" y="192402"/>
                    <a:pt x="1349585" y="200252"/>
                  </a:cubicBezTo>
                  <a:cubicBezTo>
                    <a:pt x="1349585" y="208102"/>
                    <a:pt x="1343236" y="214465"/>
                    <a:pt x="1335372" y="214465"/>
                  </a:cubicBezTo>
                  <a:cubicBezTo>
                    <a:pt x="1327538" y="214483"/>
                    <a:pt x="1321190" y="208148"/>
                    <a:pt x="1321158" y="200315"/>
                  </a:cubicBezTo>
                  <a:cubicBezTo>
                    <a:pt x="1321158" y="200294"/>
                    <a:pt x="1321158" y="200273"/>
                    <a:pt x="1321158" y="200252"/>
                  </a:cubicBezTo>
                  <a:close/>
                  <a:moveTo>
                    <a:pt x="961083" y="859283"/>
                  </a:moveTo>
                  <a:lnTo>
                    <a:pt x="961083" y="650345"/>
                  </a:lnTo>
                  <a:lnTo>
                    <a:pt x="903755" y="650345"/>
                  </a:lnTo>
                  <a:cubicBezTo>
                    <a:pt x="901134" y="637528"/>
                    <a:pt x="888627" y="629256"/>
                    <a:pt x="875803" y="631874"/>
                  </a:cubicBezTo>
                  <a:cubicBezTo>
                    <a:pt x="862979" y="634489"/>
                    <a:pt x="854704" y="647004"/>
                    <a:pt x="857325" y="659821"/>
                  </a:cubicBezTo>
                  <a:cubicBezTo>
                    <a:pt x="859947" y="672638"/>
                    <a:pt x="872454" y="680911"/>
                    <a:pt x="885278" y="678292"/>
                  </a:cubicBezTo>
                  <a:cubicBezTo>
                    <a:pt x="894596" y="676394"/>
                    <a:pt x="901861" y="669123"/>
                    <a:pt x="903755" y="659821"/>
                  </a:cubicBezTo>
                  <a:lnTo>
                    <a:pt x="951608" y="659821"/>
                  </a:lnTo>
                  <a:lnTo>
                    <a:pt x="951608" y="859283"/>
                  </a:lnTo>
                  <a:cubicBezTo>
                    <a:pt x="938784" y="861899"/>
                    <a:pt x="930509" y="874413"/>
                    <a:pt x="933130" y="887230"/>
                  </a:cubicBezTo>
                  <a:cubicBezTo>
                    <a:pt x="935752" y="900051"/>
                    <a:pt x="948260" y="908320"/>
                    <a:pt x="961083" y="905705"/>
                  </a:cubicBezTo>
                  <a:cubicBezTo>
                    <a:pt x="973907" y="903089"/>
                    <a:pt x="982182" y="890575"/>
                    <a:pt x="979561" y="877755"/>
                  </a:cubicBezTo>
                  <a:cubicBezTo>
                    <a:pt x="977666" y="868453"/>
                    <a:pt x="970401" y="861182"/>
                    <a:pt x="961083" y="859283"/>
                  </a:cubicBezTo>
                  <a:close/>
                  <a:moveTo>
                    <a:pt x="880540" y="669297"/>
                  </a:moveTo>
                  <a:cubicBezTo>
                    <a:pt x="872676" y="669297"/>
                    <a:pt x="866327" y="662932"/>
                    <a:pt x="866327" y="655083"/>
                  </a:cubicBezTo>
                  <a:cubicBezTo>
                    <a:pt x="866327" y="647234"/>
                    <a:pt x="872676" y="640870"/>
                    <a:pt x="880540" y="640870"/>
                  </a:cubicBezTo>
                  <a:cubicBezTo>
                    <a:pt x="888405" y="640870"/>
                    <a:pt x="894754" y="647234"/>
                    <a:pt x="894754" y="655083"/>
                  </a:cubicBezTo>
                  <a:cubicBezTo>
                    <a:pt x="894754" y="662932"/>
                    <a:pt x="888405" y="669297"/>
                    <a:pt x="880540" y="669297"/>
                  </a:cubicBezTo>
                  <a:close/>
                  <a:moveTo>
                    <a:pt x="956346" y="896712"/>
                  </a:moveTo>
                  <a:cubicBezTo>
                    <a:pt x="948481" y="896712"/>
                    <a:pt x="942132" y="890348"/>
                    <a:pt x="942132" y="882499"/>
                  </a:cubicBezTo>
                  <a:cubicBezTo>
                    <a:pt x="942132" y="874650"/>
                    <a:pt x="948481" y="868285"/>
                    <a:pt x="956346" y="868285"/>
                  </a:cubicBezTo>
                  <a:cubicBezTo>
                    <a:pt x="964210" y="868285"/>
                    <a:pt x="970559" y="874650"/>
                    <a:pt x="970559" y="882499"/>
                  </a:cubicBezTo>
                  <a:cubicBezTo>
                    <a:pt x="970559" y="890348"/>
                    <a:pt x="964210" y="896712"/>
                    <a:pt x="956346" y="896712"/>
                  </a:cubicBezTo>
                  <a:close/>
                  <a:moveTo>
                    <a:pt x="430447" y="177037"/>
                  </a:moveTo>
                  <a:cubicBezTo>
                    <a:pt x="417623" y="174423"/>
                    <a:pt x="405116" y="182697"/>
                    <a:pt x="402494" y="195516"/>
                  </a:cubicBezTo>
                  <a:cubicBezTo>
                    <a:pt x="399904" y="208335"/>
                    <a:pt x="408148" y="220846"/>
                    <a:pt x="420972" y="223460"/>
                  </a:cubicBezTo>
                  <a:cubicBezTo>
                    <a:pt x="433795" y="226073"/>
                    <a:pt x="446303" y="217805"/>
                    <a:pt x="448924" y="204990"/>
                  </a:cubicBezTo>
                  <a:lnTo>
                    <a:pt x="582058" y="204990"/>
                  </a:lnTo>
                  <a:lnTo>
                    <a:pt x="582058" y="0"/>
                  </a:lnTo>
                  <a:lnTo>
                    <a:pt x="572582" y="0"/>
                  </a:lnTo>
                  <a:lnTo>
                    <a:pt x="572582" y="195514"/>
                  </a:lnTo>
                  <a:lnTo>
                    <a:pt x="448924" y="195514"/>
                  </a:lnTo>
                  <a:cubicBezTo>
                    <a:pt x="447030" y="186204"/>
                    <a:pt x="439765" y="178927"/>
                    <a:pt x="430447" y="177037"/>
                  </a:cubicBezTo>
                  <a:close/>
                  <a:moveTo>
                    <a:pt x="425709" y="214465"/>
                  </a:moveTo>
                  <a:cubicBezTo>
                    <a:pt x="417845" y="214465"/>
                    <a:pt x="411496" y="208102"/>
                    <a:pt x="411496" y="200252"/>
                  </a:cubicBezTo>
                  <a:cubicBezTo>
                    <a:pt x="411496" y="192402"/>
                    <a:pt x="417845" y="186039"/>
                    <a:pt x="425709" y="186039"/>
                  </a:cubicBezTo>
                  <a:cubicBezTo>
                    <a:pt x="433574" y="186039"/>
                    <a:pt x="439923" y="192402"/>
                    <a:pt x="439923" y="200252"/>
                  </a:cubicBezTo>
                  <a:cubicBezTo>
                    <a:pt x="439923" y="208102"/>
                    <a:pt x="433574" y="214465"/>
                    <a:pt x="425709" y="214465"/>
                  </a:cubicBezTo>
                  <a:close/>
                  <a:moveTo>
                    <a:pt x="145704" y="347125"/>
                  </a:moveTo>
                  <a:cubicBezTo>
                    <a:pt x="143082" y="334307"/>
                    <a:pt x="130574" y="326035"/>
                    <a:pt x="117751" y="328653"/>
                  </a:cubicBezTo>
                  <a:cubicBezTo>
                    <a:pt x="104927" y="331269"/>
                    <a:pt x="96652" y="343783"/>
                    <a:pt x="99273" y="356600"/>
                  </a:cubicBezTo>
                  <a:cubicBezTo>
                    <a:pt x="101895" y="369418"/>
                    <a:pt x="114403" y="377690"/>
                    <a:pt x="127226" y="375071"/>
                  </a:cubicBezTo>
                  <a:cubicBezTo>
                    <a:pt x="136544" y="373173"/>
                    <a:pt x="143809" y="365902"/>
                    <a:pt x="145704" y="356600"/>
                  </a:cubicBezTo>
                  <a:lnTo>
                    <a:pt x="278837" y="356600"/>
                  </a:lnTo>
                  <a:lnTo>
                    <a:pt x="278837" y="147662"/>
                  </a:lnTo>
                  <a:cubicBezTo>
                    <a:pt x="291660" y="145046"/>
                    <a:pt x="299936" y="132533"/>
                    <a:pt x="297314" y="119714"/>
                  </a:cubicBezTo>
                  <a:cubicBezTo>
                    <a:pt x="294693" y="106895"/>
                    <a:pt x="282185" y="98624"/>
                    <a:pt x="269361" y="101241"/>
                  </a:cubicBezTo>
                  <a:cubicBezTo>
                    <a:pt x="256537" y="103858"/>
                    <a:pt x="248262" y="116371"/>
                    <a:pt x="250884" y="129189"/>
                  </a:cubicBezTo>
                  <a:cubicBezTo>
                    <a:pt x="252779" y="138493"/>
                    <a:pt x="260043" y="145763"/>
                    <a:pt x="269361" y="147662"/>
                  </a:cubicBezTo>
                  <a:lnTo>
                    <a:pt x="269361" y="347125"/>
                  </a:lnTo>
                  <a:close/>
                  <a:moveTo>
                    <a:pt x="122489" y="366076"/>
                  </a:moveTo>
                  <a:cubicBezTo>
                    <a:pt x="114624" y="366076"/>
                    <a:pt x="108275" y="359711"/>
                    <a:pt x="108275" y="351862"/>
                  </a:cubicBezTo>
                  <a:cubicBezTo>
                    <a:pt x="108275" y="344013"/>
                    <a:pt x="114624" y="337649"/>
                    <a:pt x="122489" y="337649"/>
                  </a:cubicBezTo>
                  <a:cubicBezTo>
                    <a:pt x="130353" y="337649"/>
                    <a:pt x="136702" y="344013"/>
                    <a:pt x="136702" y="351862"/>
                  </a:cubicBezTo>
                  <a:cubicBezTo>
                    <a:pt x="136702" y="359711"/>
                    <a:pt x="130353" y="366076"/>
                    <a:pt x="122489" y="366076"/>
                  </a:cubicBezTo>
                  <a:close/>
                  <a:moveTo>
                    <a:pt x="259886" y="124447"/>
                  </a:moveTo>
                  <a:cubicBezTo>
                    <a:pt x="259886" y="116597"/>
                    <a:pt x="266234" y="110233"/>
                    <a:pt x="274099" y="110233"/>
                  </a:cubicBezTo>
                  <a:cubicBezTo>
                    <a:pt x="281964" y="110233"/>
                    <a:pt x="288312" y="116597"/>
                    <a:pt x="288312" y="124447"/>
                  </a:cubicBezTo>
                  <a:cubicBezTo>
                    <a:pt x="288312" y="132297"/>
                    <a:pt x="281964" y="138660"/>
                    <a:pt x="274099" y="138660"/>
                  </a:cubicBezTo>
                  <a:cubicBezTo>
                    <a:pt x="266266" y="138678"/>
                    <a:pt x="259917" y="132343"/>
                    <a:pt x="259886" y="124510"/>
                  </a:cubicBezTo>
                  <a:cubicBezTo>
                    <a:pt x="259886" y="124489"/>
                    <a:pt x="259886" y="124468"/>
                    <a:pt x="259886" y="124447"/>
                  </a:cubicBezTo>
                  <a:close/>
                  <a:moveTo>
                    <a:pt x="193556" y="71857"/>
                  </a:moveTo>
                  <a:cubicBezTo>
                    <a:pt x="206380" y="74476"/>
                    <a:pt x="218888" y="66207"/>
                    <a:pt x="221509" y="53389"/>
                  </a:cubicBezTo>
                  <a:cubicBezTo>
                    <a:pt x="221509" y="53386"/>
                    <a:pt x="221509" y="53383"/>
                    <a:pt x="221509" y="53379"/>
                  </a:cubicBezTo>
                  <a:lnTo>
                    <a:pt x="345166" y="53379"/>
                  </a:lnTo>
                  <a:lnTo>
                    <a:pt x="345166" y="252842"/>
                  </a:lnTo>
                  <a:cubicBezTo>
                    <a:pt x="332342" y="255458"/>
                    <a:pt x="324067" y="267971"/>
                    <a:pt x="326689" y="280790"/>
                  </a:cubicBezTo>
                  <a:cubicBezTo>
                    <a:pt x="329310" y="293609"/>
                    <a:pt x="341818" y="301880"/>
                    <a:pt x="354642" y="299263"/>
                  </a:cubicBezTo>
                  <a:cubicBezTo>
                    <a:pt x="367466" y="296646"/>
                    <a:pt x="375741" y="284133"/>
                    <a:pt x="373119" y="271315"/>
                  </a:cubicBezTo>
                  <a:cubicBezTo>
                    <a:pt x="371224" y="262011"/>
                    <a:pt x="363960" y="254741"/>
                    <a:pt x="354642" y="252842"/>
                  </a:cubicBezTo>
                  <a:lnTo>
                    <a:pt x="354642" y="43904"/>
                  </a:lnTo>
                  <a:lnTo>
                    <a:pt x="221509" y="43904"/>
                  </a:lnTo>
                  <a:cubicBezTo>
                    <a:pt x="218888" y="31086"/>
                    <a:pt x="206380" y="22818"/>
                    <a:pt x="193556" y="25438"/>
                  </a:cubicBezTo>
                  <a:cubicBezTo>
                    <a:pt x="180732" y="28058"/>
                    <a:pt x="172457" y="40573"/>
                    <a:pt x="175079" y="53391"/>
                  </a:cubicBezTo>
                  <a:cubicBezTo>
                    <a:pt x="177005" y="62690"/>
                    <a:pt x="184270" y="69956"/>
                    <a:pt x="193556" y="71857"/>
                  </a:cubicBezTo>
                  <a:close/>
                  <a:moveTo>
                    <a:pt x="364118" y="276057"/>
                  </a:moveTo>
                  <a:cubicBezTo>
                    <a:pt x="364118" y="283907"/>
                    <a:pt x="357769" y="290271"/>
                    <a:pt x="349904" y="290271"/>
                  </a:cubicBezTo>
                  <a:cubicBezTo>
                    <a:pt x="342039" y="290271"/>
                    <a:pt x="335691" y="283907"/>
                    <a:pt x="335691" y="276057"/>
                  </a:cubicBezTo>
                  <a:cubicBezTo>
                    <a:pt x="335691" y="268207"/>
                    <a:pt x="342039" y="261844"/>
                    <a:pt x="349904" y="261844"/>
                  </a:cubicBezTo>
                  <a:cubicBezTo>
                    <a:pt x="357769" y="261844"/>
                    <a:pt x="364118" y="268207"/>
                    <a:pt x="364118" y="276057"/>
                  </a:cubicBezTo>
                  <a:close/>
                  <a:moveTo>
                    <a:pt x="198294" y="34428"/>
                  </a:moveTo>
                  <a:cubicBezTo>
                    <a:pt x="206159" y="34428"/>
                    <a:pt x="212507" y="40792"/>
                    <a:pt x="212507" y="48642"/>
                  </a:cubicBezTo>
                  <a:cubicBezTo>
                    <a:pt x="212507" y="56492"/>
                    <a:pt x="206159" y="62855"/>
                    <a:pt x="198294" y="62855"/>
                  </a:cubicBezTo>
                  <a:cubicBezTo>
                    <a:pt x="190429" y="62855"/>
                    <a:pt x="184080" y="56492"/>
                    <a:pt x="184080" y="48642"/>
                  </a:cubicBezTo>
                  <a:cubicBezTo>
                    <a:pt x="184049" y="40809"/>
                    <a:pt x="190397" y="34446"/>
                    <a:pt x="198231" y="34428"/>
                  </a:cubicBezTo>
                  <a:cubicBezTo>
                    <a:pt x="198262" y="34428"/>
                    <a:pt x="198262" y="34428"/>
                    <a:pt x="198294" y="34428"/>
                  </a:cubicBezTo>
                  <a:close/>
                  <a:moveTo>
                    <a:pt x="648387" y="71857"/>
                  </a:moveTo>
                  <a:lnTo>
                    <a:pt x="648387" y="271319"/>
                  </a:lnTo>
                  <a:lnTo>
                    <a:pt x="463612" y="271319"/>
                  </a:lnTo>
                  <a:lnTo>
                    <a:pt x="312002" y="422930"/>
                  </a:lnTo>
                  <a:lnTo>
                    <a:pt x="221509" y="422930"/>
                  </a:lnTo>
                  <a:cubicBezTo>
                    <a:pt x="218888" y="410112"/>
                    <a:pt x="206380" y="401840"/>
                    <a:pt x="193556" y="404459"/>
                  </a:cubicBezTo>
                  <a:cubicBezTo>
                    <a:pt x="180732" y="407074"/>
                    <a:pt x="172457" y="419588"/>
                    <a:pt x="175079" y="432405"/>
                  </a:cubicBezTo>
                  <a:cubicBezTo>
                    <a:pt x="177700" y="445223"/>
                    <a:pt x="190208" y="453495"/>
                    <a:pt x="203032" y="450877"/>
                  </a:cubicBezTo>
                  <a:cubicBezTo>
                    <a:pt x="212349" y="448978"/>
                    <a:pt x="219614" y="441707"/>
                    <a:pt x="221509" y="432405"/>
                  </a:cubicBezTo>
                  <a:lnTo>
                    <a:pt x="315855" y="432405"/>
                  </a:lnTo>
                  <a:lnTo>
                    <a:pt x="467465" y="280795"/>
                  </a:lnTo>
                  <a:lnTo>
                    <a:pt x="657800" y="280795"/>
                  </a:lnTo>
                  <a:lnTo>
                    <a:pt x="657800" y="71857"/>
                  </a:lnTo>
                  <a:cubicBezTo>
                    <a:pt x="670623" y="69240"/>
                    <a:pt x="678898" y="56728"/>
                    <a:pt x="676277" y="43909"/>
                  </a:cubicBezTo>
                  <a:cubicBezTo>
                    <a:pt x="673656" y="31090"/>
                    <a:pt x="661148" y="22819"/>
                    <a:pt x="648324" y="25436"/>
                  </a:cubicBezTo>
                  <a:cubicBezTo>
                    <a:pt x="635500" y="28053"/>
                    <a:pt x="627225" y="40566"/>
                    <a:pt x="629846" y="53384"/>
                  </a:cubicBezTo>
                  <a:cubicBezTo>
                    <a:pt x="631741" y="62687"/>
                    <a:pt x="639006" y="69958"/>
                    <a:pt x="648324" y="71857"/>
                  </a:cubicBezTo>
                  <a:close/>
                  <a:moveTo>
                    <a:pt x="198294" y="441881"/>
                  </a:moveTo>
                  <a:cubicBezTo>
                    <a:pt x="190429" y="441881"/>
                    <a:pt x="184080" y="435517"/>
                    <a:pt x="184080" y="427668"/>
                  </a:cubicBezTo>
                  <a:cubicBezTo>
                    <a:pt x="184080" y="419819"/>
                    <a:pt x="190429" y="413454"/>
                    <a:pt x="198294" y="413454"/>
                  </a:cubicBezTo>
                  <a:cubicBezTo>
                    <a:pt x="206159" y="413454"/>
                    <a:pt x="212507" y="419819"/>
                    <a:pt x="212507" y="427668"/>
                  </a:cubicBezTo>
                  <a:cubicBezTo>
                    <a:pt x="212507" y="435517"/>
                    <a:pt x="206159" y="441881"/>
                    <a:pt x="198294" y="441881"/>
                  </a:cubicBezTo>
                  <a:close/>
                  <a:moveTo>
                    <a:pt x="653125" y="34428"/>
                  </a:moveTo>
                  <a:cubicBezTo>
                    <a:pt x="660990" y="34428"/>
                    <a:pt x="667338" y="40792"/>
                    <a:pt x="667338" y="48642"/>
                  </a:cubicBezTo>
                  <a:cubicBezTo>
                    <a:pt x="667338" y="56492"/>
                    <a:pt x="660990" y="62855"/>
                    <a:pt x="653125" y="62855"/>
                  </a:cubicBezTo>
                  <a:cubicBezTo>
                    <a:pt x="645260" y="62855"/>
                    <a:pt x="638911" y="56492"/>
                    <a:pt x="638911" y="48642"/>
                  </a:cubicBezTo>
                  <a:cubicBezTo>
                    <a:pt x="638880" y="40809"/>
                    <a:pt x="645229" y="34446"/>
                    <a:pt x="653062" y="34428"/>
                  </a:cubicBezTo>
                  <a:cubicBezTo>
                    <a:pt x="653093" y="34428"/>
                    <a:pt x="653093" y="34428"/>
                    <a:pt x="653125" y="34428"/>
                  </a:cubicBezTo>
                  <a:close/>
                  <a:moveTo>
                    <a:pt x="885278" y="935088"/>
                  </a:moveTo>
                  <a:cubicBezTo>
                    <a:pt x="872391" y="932754"/>
                    <a:pt x="860073" y="941298"/>
                    <a:pt x="857736" y="954169"/>
                  </a:cubicBezTo>
                  <a:cubicBezTo>
                    <a:pt x="855525" y="966472"/>
                    <a:pt x="863232" y="978389"/>
                    <a:pt x="875360" y="981393"/>
                  </a:cubicBezTo>
                  <a:lnTo>
                    <a:pt x="903155" y="965347"/>
                  </a:lnTo>
                  <a:cubicBezTo>
                    <a:pt x="903408" y="964592"/>
                    <a:pt x="903598" y="963822"/>
                    <a:pt x="903755" y="963042"/>
                  </a:cubicBezTo>
                  <a:lnTo>
                    <a:pt x="907167" y="963042"/>
                  </a:lnTo>
                  <a:lnTo>
                    <a:pt x="923560" y="953566"/>
                  </a:lnTo>
                  <a:lnTo>
                    <a:pt x="903755" y="953566"/>
                  </a:lnTo>
                  <a:cubicBezTo>
                    <a:pt x="901861" y="944255"/>
                    <a:pt x="894596" y="936977"/>
                    <a:pt x="885278" y="935088"/>
                  </a:cubicBezTo>
                  <a:close/>
                  <a:moveTo>
                    <a:pt x="880540" y="972517"/>
                  </a:moveTo>
                  <a:cubicBezTo>
                    <a:pt x="872676" y="972517"/>
                    <a:pt x="866327" y="966153"/>
                    <a:pt x="866327" y="958304"/>
                  </a:cubicBezTo>
                  <a:cubicBezTo>
                    <a:pt x="866327" y="950455"/>
                    <a:pt x="872676" y="944090"/>
                    <a:pt x="880540" y="944090"/>
                  </a:cubicBezTo>
                  <a:cubicBezTo>
                    <a:pt x="888405" y="944090"/>
                    <a:pt x="894754" y="950455"/>
                    <a:pt x="894754" y="958304"/>
                  </a:cubicBezTo>
                  <a:cubicBezTo>
                    <a:pt x="894754" y="966153"/>
                    <a:pt x="888405" y="972517"/>
                    <a:pt x="880540" y="972517"/>
                  </a:cubicBezTo>
                  <a:close/>
                  <a:moveTo>
                    <a:pt x="420972" y="71857"/>
                  </a:moveTo>
                  <a:lnTo>
                    <a:pt x="420972" y="129185"/>
                  </a:lnTo>
                  <a:lnTo>
                    <a:pt x="506252" y="129185"/>
                  </a:lnTo>
                  <a:lnTo>
                    <a:pt x="506252" y="0"/>
                  </a:lnTo>
                  <a:lnTo>
                    <a:pt x="496777" y="0"/>
                  </a:lnTo>
                  <a:lnTo>
                    <a:pt x="496777" y="119709"/>
                  </a:lnTo>
                  <a:lnTo>
                    <a:pt x="430447" y="119709"/>
                  </a:lnTo>
                  <a:lnTo>
                    <a:pt x="430447" y="71857"/>
                  </a:lnTo>
                  <a:cubicBezTo>
                    <a:pt x="443271" y="69240"/>
                    <a:pt x="451546" y="56728"/>
                    <a:pt x="448924" y="43909"/>
                  </a:cubicBezTo>
                  <a:cubicBezTo>
                    <a:pt x="446303" y="31090"/>
                    <a:pt x="433795" y="22819"/>
                    <a:pt x="420972" y="25436"/>
                  </a:cubicBezTo>
                  <a:cubicBezTo>
                    <a:pt x="408148" y="28053"/>
                    <a:pt x="399873" y="40566"/>
                    <a:pt x="402494" y="53384"/>
                  </a:cubicBezTo>
                  <a:cubicBezTo>
                    <a:pt x="404389" y="62687"/>
                    <a:pt x="411654" y="69958"/>
                    <a:pt x="420972" y="71857"/>
                  </a:cubicBezTo>
                  <a:close/>
                  <a:moveTo>
                    <a:pt x="425709" y="34428"/>
                  </a:moveTo>
                  <a:cubicBezTo>
                    <a:pt x="433574" y="34428"/>
                    <a:pt x="439923" y="40792"/>
                    <a:pt x="439923" y="48642"/>
                  </a:cubicBezTo>
                  <a:cubicBezTo>
                    <a:pt x="439923" y="56492"/>
                    <a:pt x="433574" y="62855"/>
                    <a:pt x="425709" y="62855"/>
                  </a:cubicBezTo>
                  <a:cubicBezTo>
                    <a:pt x="417845" y="62855"/>
                    <a:pt x="411496" y="56492"/>
                    <a:pt x="411496" y="48642"/>
                  </a:cubicBezTo>
                  <a:cubicBezTo>
                    <a:pt x="411464" y="40809"/>
                    <a:pt x="417813" y="34446"/>
                    <a:pt x="425646" y="34428"/>
                  </a:cubicBezTo>
                  <a:cubicBezTo>
                    <a:pt x="425678" y="34428"/>
                    <a:pt x="425678" y="34428"/>
                    <a:pt x="425709" y="34428"/>
                  </a:cubicBezTo>
                  <a:close/>
                  <a:moveTo>
                    <a:pt x="506252" y="556063"/>
                  </a:moveTo>
                  <a:cubicBezTo>
                    <a:pt x="493428" y="553450"/>
                    <a:pt x="480921" y="561723"/>
                    <a:pt x="478299" y="574543"/>
                  </a:cubicBezTo>
                  <a:cubicBezTo>
                    <a:pt x="475709" y="587361"/>
                    <a:pt x="483953" y="599872"/>
                    <a:pt x="496777" y="602487"/>
                  </a:cubicBezTo>
                  <a:cubicBezTo>
                    <a:pt x="509601" y="605099"/>
                    <a:pt x="522108" y="596830"/>
                    <a:pt x="524729" y="584016"/>
                  </a:cubicBezTo>
                  <a:lnTo>
                    <a:pt x="933130" y="584016"/>
                  </a:lnTo>
                  <a:cubicBezTo>
                    <a:pt x="935752" y="596833"/>
                    <a:pt x="948260" y="605105"/>
                    <a:pt x="961083" y="602487"/>
                  </a:cubicBezTo>
                  <a:cubicBezTo>
                    <a:pt x="973907" y="599872"/>
                    <a:pt x="982182" y="587357"/>
                    <a:pt x="979561" y="574540"/>
                  </a:cubicBezTo>
                  <a:cubicBezTo>
                    <a:pt x="976939" y="561723"/>
                    <a:pt x="964432" y="553450"/>
                    <a:pt x="951608" y="556069"/>
                  </a:cubicBezTo>
                  <a:cubicBezTo>
                    <a:pt x="942290" y="557967"/>
                    <a:pt x="935025" y="565238"/>
                    <a:pt x="933130" y="574540"/>
                  </a:cubicBezTo>
                  <a:lnTo>
                    <a:pt x="524729" y="574540"/>
                  </a:lnTo>
                  <a:cubicBezTo>
                    <a:pt x="522835" y="565229"/>
                    <a:pt x="515570" y="557951"/>
                    <a:pt x="506252" y="556063"/>
                  </a:cubicBezTo>
                  <a:close/>
                  <a:moveTo>
                    <a:pt x="501515" y="593491"/>
                  </a:moveTo>
                  <a:cubicBezTo>
                    <a:pt x="493650" y="593491"/>
                    <a:pt x="487301" y="587127"/>
                    <a:pt x="487301" y="579278"/>
                  </a:cubicBezTo>
                  <a:cubicBezTo>
                    <a:pt x="487301" y="571429"/>
                    <a:pt x="493650" y="565064"/>
                    <a:pt x="501515" y="565064"/>
                  </a:cubicBezTo>
                  <a:cubicBezTo>
                    <a:pt x="509379" y="565064"/>
                    <a:pt x="515728" y="571429"/>
                    <a:pt x="515728" y="579278"/>
                  </a:cubicBezTo>
                  <a:cubicBezTo>
                    <a:pt x="515728" y="587127"/>
                    <a:pt x="509379" y="593491"/>
                    <a:pt x="501515" y="593491"/>
                  </a:cubicBezTo>
                  <a:close/>
                  <a:moveTo>
                    <a:pt x="956346" y="565064"/>
                  </a:moveTo>
                  <a:cubicBezTo>
                    <a:pt x="964210" y="565064"/>
                    <a:pt x="970559" y="571429"/>
                    <a:pt x="970559" y="579278"/>
                  </a:cubicBezTo>
                  <a:cubicBezTo>
                    <a:pt x="970559" y="587127"/>
                    <a:pt x="964210" y="593491"/>
                    <a:pt x="956346" y="593491"/>
                  </a:cubicBezTo>
                  <a:cubicBezTo>
                    <a:pt x="948481" y="593491"/>
                    <a:pt x="942132" y="587127"/>
                    <a:pt x="942132" y="579278"/>
                  </a:cubicBezTo>
                  <a:cubicBezTo>
                    <a:pt x="942101" y="571445"/>
                    <a:pt x="948449" y="565083"/>
                    <a:pt x="956282" y="565064"/>
                  </a:cubicBezTo>
                  <a:cubicBezTo>
                    <a:pt x="956314" y="565064"/>
                    <a:pt x="956314" y="565064"/>
                    <a:pt x="956346" y="565064"/>
                  </a:cubicBezTo>
                  <a:close/>
                  <a:moveTo>
                    <a:pt x="127226" y="450883"/>
                  </a:moveTo>
                  <a:cubicBezTo>
                    <a:pt x="140050" y="448268"/>
                    <a:pt x="148325" y="435753"/>
                    <a:pt x="145704" y="422936"/>
                  </a:cubicBezTo>
                  <a:cubicBezTo>
                    <a:pt x="143082" y="410116"/>
                    <a:pt x="130574" y="401846"/>
                    <a:pt x="117751" y="404462"/>
                  </a:cubicBezTo>
                  <a:cubicBezTo>
                    <a:pt x="104927" y="407080"/>
                    <a:pt x="96652" y="419591"/>
                    <a:pt x="99273" y="432412"/>
                  </a:cubicBezTo>
                  <a:cubicBezTo>
                    <a:pt x="101168" y="441714"/>
                    <a:pt x="108433" y="448985"/>
                    <a:pt x="117751" y="450883"/>
                  </a:cubicBezTo>
                  <a:lnTo>
                    <a:pt x="117751" y="650345"/>
                  </a:lnTo>
                  <a:lnTo>
                    <a:pt x="0" y="650345"/>
                  </a:lnTo>
                  <a:lnTo>
                    <a:pt x="0" y="659821"/>
                  </a:lnTo>
                  <a:lnTo>
                    <a:pt x="127226" y="659821"/>
                  </a:lnTo>
                  <a:close/>
                  <a:moveTo>
                    <a:pt x="108275" y="427668"/>
                  </a:moveTo>
                  <a:cubicBezTo>
                    <a:pt x="108275" y="419819"/>
                    <a:pt x="114624" y="413454"/>
                    <a:pt x="122489" y="413454"/>
                  </a:cubicBezTo>
                  <a:cubicBezTo>
                    <a:pt x="130353" y="413454"/>
                    <a:pt x="136702" y="419819"/>
                    <a:pt x="136702" y="427668"/>
                  </a:cubicBezTo>
                  <a:cubicBezTo>
                    <a:pt x="136702" y="435517"/>
                    <a:pt x="130353" y="441881"/>
                    <a:pt x="122489" y="441881"/>
                  </a:cubicBezTo>
                  <a:cubicBezTo>
                    <a:pt x="114655" y="441900"/>
                    <a:pt x="108307" y="435564"/>
                    <a:pt x="108275" y="427731"/>
                  </a:cubicBezTo>
                  <a:cubicBezTo>
                    <a:pt x="108275" y="427709"/>
                    <a:pt x="108275" y="427690"/>
                    <a:pt x="108275" y="427668"/>
                  </a:cubicBezTo>
                  <a:close/>
                  <a:moveTo>
                    <a:pt x="51421" y="956346"/>
                  </a:moveTo>
                  <a:lnTo>
                    <a:pt x="0" y="904924"/>
                  </a:lnTo>
                  <a:lnTo>
                    <a:pt x="0" y="918285"/>
                  </a:lnTo>
                  <a:lnTo>
                    <a:pt x="41946" y="960199"/>
                  </a:lnTo>
                  <a:lnTo>
                    <a:pt x="41946" y="1180982"/>
                  </a:lnTo>
                  <a:lnTo>
                    <a:pt x="0" y="1180982"/>
                  </a:lnTo>
                  <a:lnTo>
                    <a:pt x="0" y="1190457"/>
                  </a:lnTo>
                  <a:lnTo>
                    <a:pt x="51421" y="1190457"/>
                  </a:lnTo>
                  <a:close/>
                  <a:moveTo>
                    <a:pt x="117751" y="830004"/>
                  </a:moveTo>
                  <a:cubicBezTo>
                    <a:pt x="130574" y="832622"/>
                    <a:pt x="143082" y="824353"/>
                    <a:pt x="145704" y="811536"/>
                  </a:cubicBezTo>
                  <a:cubicBezTo>
                    <a:pt x="145704" y="811532"/>
                    <a:pt x="145704" y="811529"/>
                    <a:pt x="145704" y="811526"/>
                  </a:cubicBezTo>
                  <a:lnTo>
                    <a:pt x="193556" y="811526"/>
                  </a:lnTo>
                  <a:lnTo>
                    <a:pt x="193556" y="1038942"/>
                  </a:lnTo>
                  <a:lnTo>
                    <a:pt x="250884" y="1038942"/>
                  </a:lnTo>
                  <a:cubicBezTo>
                    <a:pt x="253505" y="1051759"/>
                    <a:pt x="266013" y="1060031"/>
                    <a:pt x="278837" y="1057413"/>
                  </a:cubicBezTo>
                  <a:cubicBezTo>
                    <a:pt x="291660" y="1054798"/>
                    <a:pt x="299936" y="1042283"/>
                    <a:pt x="297314" y="1029466"/>
                  </a:cubicBezTo>
                  <a:cubicBezTo>
                    <a:pt x="294693" y="1016649"/>
                    <a:pt x="282185" y="1008376"/>
                    <a:pt x="269361" y="1010995"/>
                  </a:cubicBezTo>
                  <a:cubicBezTo>
                    <a:pt x="260043" y="1012893"/>
                    <a:pt x="252779" y="1020164"/>
                    <a:pt x="250884" y="1029466"/>
                  </a:cubicBezTo>
                  <a:lnTo>
                    <a:pt x="203032" y="1029466"/>
                  </a:lnTo>
                  <a:lnTo>
                    <a:pt x="203032" y="802050"/>
                  </a:lnTo>
                  <a:lnTo>
                    <a:pt x="145704" y="802050"/>
                  </a:lnTo>
                  <a:cubicBezTo>
                    <a:pt x="143082" y="789233"/>
                    <a:pt x="130574" y="780964"/>
                    <a:pt x="117751" y="783586"/>
                  </a:cubicBezTo>
                  <a:cubicBezTo>
                    <a:pt x="104927" y="786204"/>
                    <a:pt x="96652" y="798721"/>
                    <a:pt x="99273" y="811539"/>
                  </a:cubicBezTo>
                  <a:cubicBezTo>
                    <a:pt x="101200" y="820837"/>
                    <a:pt x="108464" y="828102"/>
                    <a:pt x="117751" y="830004"/>
                  </a:cubicBezTo>
                  <a:close/>
                  <a:moveTo>
                    <a:pt x="274099" y="1019990"/>
                  </a:moveTo>
                  <a:cubicBezTo>
                    <a:pt x="281964" y="1019990"/>
                    <a:pt x="288312" y="1026355"/>
                    <a:pt x="288312" y="1034204"/>
                  </a:cubicBezTo>
                  <a:cubicBezTo>
                    <a:pt x="288312" y="1042053"/>
                    <a:pt x="281964" y="1048417"/>
                    <a:pt x="274099" y="1048417"/>
                  </a:cubicBezTo>
                  <a:cubicBezTo>
                    <a:pt x="266234" y="1048417"/>
                    <a:pt x="259886" y="1042053"/>
                    <a:pt x="259886" y="1034204"/>
                  </a:cubicBezTo>
                  <a:cubicBezTo>
                    <a:pt x="259822" y="1026371"/>
                    <a:pt x="266108" y="1019965"/>
                    <a:pt x="273941" y="1019896"/>
                  </a:cubicBezTo>
                  <a:cubicBezTo>
                    <a:pt x="274004" y="1019896"/>
                    <a:pt x="274036" y="1019896"/>
                    <a:pt x="274099" y="1019896"/>
                  </a:cubicBezTo>
                  <a:close/>
                  <a:moveTo>
                    <a:pt x="122489" y="792575"/>
                  </a:moveTo>
                  <a:cubicBezTo>
                    <a:pt x="130353" y="792575"/>
                    <a:pt x="136702" y="798939"/>
                    <a:pt x="136702" y="806788"/>
                  </a:cubicBezTo>
                  <a:cubicBezTo>
                    <a:pt x="136702" y="814637"/>
                    <a:pt x="130353" y="821002"/>
                    <a:pt x="122489" y="821002"/>
                  </a:cubicBezTo>
                  <a:cubicBezTo>
                    <a:pt x="114624" y="821002"/>
                    <a:pt x="108275" y="814637"/>
                    <a:pt x="108275" y="806788"/>
                  </a:cubicBezTo>
                  <a:cubicBezTo>
                    <a:pt x="108212" y="798955"/>
                    <a:pt x="114497" y="792549"/>
                    <a:pt x="122331" y="792480"/>
                  </a:cubicBezTo>
                  <a:cubicBezTo>
                    <a:pt x="122394" y="792480"/>
                    <a:pt x="122425" y="792480"/>
                    <a:pt x="122489" y="792480"/>
                  </a:cubicBezTo>
                  <a:close/>
                  <a:moveTo>
                    <a:pt x="1340109" y="631963"/>
                  </a:moveTo>
                  <a:cubicBezTo>
                    <a:pt x="1327286" y="629350"/>
                    <a:pt x="1314778" y="637623"/>
                    <a:pt x="1312156" y="650443"/>
                  </a:cubicBezTo>
                  <a:cubicBezTo>
                    <a:pt x="1309566" y="663261"/>
                    <a:pt x="1317810" y="675772"/>
                    <a:pt x="1330634" y="678387"/>
                  </a:cubicBezTo>
                  <a:cubicBezTo>
                    <a:pt x="1343458" y="680999"/>
                    <a:pt x="1355965" y="672730"/>
                    <a:pt x="1358586" y="659916"/>
                  </a:cubicBezTo>
                  <a:lnTo>
                    <a:pt x="1432339" y="659916"/>
                  </a:lnTo>
                  <a:lnTo>
                    <a:pt x="1448763" y="650440"/>
                  </a:lnTo>
                  <a:lnTo>
                    <a:pt x="1358586" y="650440"/>
                  </a:lnTo>
                  <a:cubicBezTo>
                    <a:pt x="1356723" y="641094"/>
                    <a:pt x="1349459" y="633772"/>
                    <a:pt x="1340109" y="631868"/>
                  </a:cubicBezTo>
                  <a:close/>
                  <a:moveTo>
                    <a:pt x="1335372" y="669391"/>
                  </a:moveTo>
                  <a:cubicBezTo>
                    <a:pt x="1327507" y="669391"/>
                    <a:pt x="1321158" y="663027"/>
                    <a:pt x="1321158" y="655178"/>
                  </a:cubicBezTo>
                  <a:cubicBezTo>
                    <a:pt x="1321158" y="647329"/>
                    <a:pt x="1327507" y="640964"/>
                    <a:pt x="1335372" y="640964"/>
                  </a:cubicBezTo>
                  <a:cubicBezTo>
                    <a:pt x="1343236" y="640964"/>
                    <a:pt x="1349585" y="647329"/>
                    <a:pt x="1349585" y="655178"/>
                  </a:cubicBezTo>
                  <a:cubicBezTo>
                    <a:pt x="1349522" y="662992"/>
                    <a:pt x="1343173" y="669297"/>
                    <a:pt x="1335372" y="669297"/>
                  </a:cubicBezTo>
                  <a:close/>
                  <a:moveTo>
                    <a:pt x="1643330" y="147757"/>
                  </a:moveTo>
                  <a:cubicBezTo>
                    <a:pt x="1656154" y="145140"/>
                    <a:pt x="1664429" y="132627"/>
                    <a:pt x="1661807" y="119809"/>
                  </a:cubicBezTo>
                  <a:cubicBezTo>
                    <a:pt x="1659186" y="106990"/>
                    <a:pt x="1646678" y="98719"/>
                    <a:pt x="1633854" y="101336"/>
                  </a:cubicBezTo>
                  <a:cubicBezTo>
                    <a:pt x="1621031" y="103953"/>
                    <a:pt x="1612756" y="116466"/>
                    <a:pt x="1615377" y="129284"/>
                  </a:cubicBezTo>
                  <a:cubicBezTo>
                    <a:pt x="1617272" y="138587"/>
                    <a:pt x="1624537" y="145858"/>
                    <a:pt x="1633854" y="147757"/>
                  </a:cubicBezTo>
                  <a:lnTo>
                    <a:pt x="1633854" y="271319"/>
                  </a:lnTo>
                  <a:lnTo>
                    <a:pt x="1482244" y="271319"/>
                  </a:lnTo>
                  <a:lnTo>
                    <a:pt x="1482244" y="574540"/>
                  </a:lnTo>
                  <a:lnTo>
                    <a:pt x="1434392" y="574540"/>
                  </a:lnTo>
                  <a:cubicBezTo>
                    <a:pt x="1431771" y="561723"/>
                    <a:pt x="1419263" y="553450"/>
                    <a:pt x="1406439" y="556069"/>
                  </a:cubicBezTo>
                  <a:cubicBezTo>
                    <a:pt x="1393615" y="558684"/>
                    <a:pt x="1385340" y="571198"/>
                    <a:pt x="1387961" y="584016"/>
                  </a:cubicBezTo>
                  <a:cubicBezTo>
                    <a:pt x="1390583" y="596833"/>
                    <a:pt x="1403091" y="605105"/>
                    <a:pt x="1415915" y="602487"/>
                  </a:cubicBezTo>
                  <a:cubicBezTo>
                    <a:pt x="1425232" y="600589"/>
                    <a:pt x="1432497" y="593318"/>
                    <a:pt x="1434392" y="584016"/>
                  </a:cubicBezTo>
                  <a:lnTo>
                    <a:pt x="1491720" y="584016"/>
                  </a:lnTo>
                  <a:lnTo>
                    <a:pt x="1491720" y="280795"/>
                  </a:lnTo>
                  <a:lnTo>
                    <a:pt x="1643330" y="280795"/>
                  </a:lnTo>
                  <a:close/>
                  <a:moveTo>
                    <a:pt x="1411177" y="593586"/>
                  </a:moveTo>
                  <a:cubicBezTo>
                    <a:pt x="1403312" y="593586"/>
                    <a:pt x="1396963" y="587222"/>
                    <a:pt x="1396963" y="579373"/>
                  </a:cubicBezTo>
                  <a:cubicBezTo>
                    <a:pt x="1396963" y="571524"/>
                    <a:pt x="1403312" y="565159"/>
                    <a:pt x="1411177" y="565159"/>
                  </a:cubicBezTo>
                  <a:cubicBezTo>
                    <a:pt x="1419042" y="565159"/>
                    <a:pt x="1425390" y="571524"/>
                    <a:pt x="1425390" y="579373"/>
                  </a:cubicBezTo>
                  <a:cubicBezTo>
                    <a:pt x="1425327" y="587187"/>
                    <a:pt x="1418978" y="593491"/>
                    <a:pt x="1411177" y="593491"/>
                  </a:cubicBezTo>
                  <a:close/>
                  <a:moveTo>
                    <a:pt x="1624379" y="124542"/>
                  </a:moveTo>
                  <a:cubicBezTo>
                    <a:pt x="1624379" y="116692"/>
                    <a:pt x="1630728" y="110328"/>
                    <a:pt x="1638592" y="110328"/>
                  </a:cubicBezTo>
                  <a:cubicBezTo>
                    <a:pt x="1646457" y="110328"/>
                    <a:pt x="1652806" y="116692"/>
                    <a:pt x="1652806" y="124542"/>
                  </a:cubicBezTo>
                  <a:cubicBezTo>
                    <a:pt x="1652806" y="132392"/>
                    <a:pt x="1646457" y="138755"/>
                    <a:pt x="1638592" y="138755"/>
                  </a:cubicBezTo>
                  <a:cubicBezTo>
                    <a:pt x="1630759" y="138773"/>
                    <a:pt x="1624410" y="132438"/>
                    <a:pt x="1624379" y="124605"/>
                  </a:cubicBezTo>
                  <a:cubicBezTo>
                    <a:pt x="1624379" y="124553"/>
                    <a:pt x="1624379" y="124500"/>
                    <a:pt x="1624379" y="124447"/>
                  </a:cubicBezTo>
                  <a:close/>
                  <a:moveTo>
                    <a:pt x="1103218" y="450978"/>
                  </a:moveTo>
                  <a:cubicBezTo>
                    <a:pt x="1116074" y="453577"/>
                    <a:pt x="1128581" y="445276"/>
                    <a:pt x="1131171" y="432434"/>
                  </a:cubicBezTo>
                  <a:cubicBezTo>
                    <a:pt x="1131487" y="430896"/>
                    <a:pt x="1131645" y="429332"/>
                    <a:pt x="1131645" y="427762"/>
                  </a:cubicBezTo>
                  <a:cubicBezTo>
                    <a:pt x="1131645" y="426237"/>
                    <a:pt x="1131487" y="424714"/>
                    <a:pt x="1131203" y="423214"/>
                  </a:cubicBezTo>
                  <a:cubicBezTo>
                    <a:pt x="1128708" y="410375"/>
                    <a:pt x="1116263" y="401998"/>
                    <a:pt x="1103408" y="404503"/>
                  </a:cubicBezTo>
                  <a:cubicBezTo>
                    <a:pt x="1094027" y="406338"/>
                    <a:pt x="1086667" y="413647"/>
                    <a:pt x="1084740" y="423024"/>
                  </a:cubicBezTo>
                  <a:lnTo>
                    <a:pt x="537490" y="423024"/>
                  </a:lnTo>
                  <a:lnTo>
                    <a:pt x="420972" y="539512"/>
                  </a:lnTo>
                  <a:lnTo>
                    <a:pt x="420972" y="1010894"/>
                  </a:lnTo>
                  <a:cubicBezTo>
                    <a:pt x="408148" y="1013509"/>
                    <a:pt x="399873" y="1026023"/>
                    <a:pt x="402494" y="1038841"/>
                  </a:cubicBezTo>
                  <a:cubicBezTo>
                    <a:pt x="405116" y="1051661"/>
                    <a:pt x="417623" y="1059930"/>
                    <a:pt x="430447" y="1057315"/>
                  </a:cubicBezTo>
                  <a:cubicBezTo>
                    <a:pt x="443271" y="1054700"/>
                    <a:pt x="451546" y="1042185"/>
                    <a:pt x="448924" y="1029365"/>
                  </a:cubicBezTo>
                  <a:cubicBezTo>
                    <a:pt x="447030" y="1020063"/>
                    <a:pt x="439765" y="1012792"/>
                    <a:pt x="430447" y="1010894"/>
                  </a:cubicBezTo>
                  <a:lnTo>
                    <a:pt x="430447" y="543270"/>
                  </a:lnTo>
                  <a:lnTo>
                    <a:pt x="541375" y="432374"/>
                  </a:lnTo>
                  <a:lnTo>
                    <a:pt x="1084646" y="432374"/>
                  </a:lnTo>
                  <a:cubicBezTo>
                    <a:pt x="1086541" y="441720"/>
                    <a:pt x="1093869" y="449013"/>
                    <a:pt x="1103218" y="450883"/>
                  </a:cubicBezTo>
                  <a:close/>
                  <a:moveTo>
                    <a:pt x="1103218" y="414338"/>
                  </a:moveTo>
                  <a:cubicBezTo>
                    <a:pt x="1110610" y="411733"/>
                    <a:pt x="1118726" y="415621"/>
                    <a:pt x="1121348" y="423024"/>
                  </a:cubicBezTo>
                  <a:cubicBezTo>
                    <a:pt x="1123938" y="430431"/>
                    <a:pt x="1120054" y="438546"/>
                    <a:pt x="1112662" y="441151"/>
                  </a:cubicBezTo>
                  <a:cubicBezTo>
                    <a:pt x="1105239" y="443757"/>
                    <a:pt x="1097154" y="439872"/>
                    <a:pt x="1094532" y="432469"/>
                  </a:cubicBezTo>
                  <a:cubicBezTo>
                    <a:pt x="1091879" y="425059"/>
                    <a:pt x="1095764" y="416910"/>
                    <a:pt x="1103155" y="414263"/>
                  </a:cubicBezTo>
                  <a:cubicBezTo>
                    <a:pt x="1103187" y="414256"/>
                    <a:pt x="1103187" y="414250"/>
                    <a:pt x="1103218" y="414244"/>
                  </a:cubicBezTo>
                  <a:close/>
                  <a:moveTo>
                    <a:pt x="439923" y="1034204"/>
                  </a:moveTo>
                  <a:cubicBezTo>
                    <a:pt x="439923" y="1042053"/>
                    <a:pt x="433574" y="1048417"/>
                    <a:pt x="425709" y="1048417"/>
                  </a:cubicBezTo>
                  <a:cubicBezTo>
                    <a:pt x="417845" y="1048417"/>
                    <a:pt x="411496" y="1042053"/>
                    <a:pt x="411496" y="1034204"/>
                  </a:cubicBezTo>
                  <a:cubicBezTo>
                    <a:pt x="411496" y="1026355"/>
                    <a:pt x="417845" y="1019990"/>
                    <a:pt x="425709" y="1019990"/>
                  </a:cubicBezTo>
                  <a:cubicBezTo>
                    <a:pt x="433511" y="1019990"/>
                    <a:pt x="439860" y="1026295"/>
                    <a:pt x="439923" y="1034109"/>
                  </a:cubicBezTo>
                  <a:close/>
                  <a:moveTo>
                    <a:pt x="51421" y="280890"/>
                  </a:moveTo>
                  <a:lnTo>
                    <a:pt x="203032" y="280890"/>
                  </a:lnTo>
                  <a:lnTo>
                    <a:pt x="203032" y="147662"/>
                  </a:lnTo>
                  <a:cubicBezTo>
                    <a:pt x="215855" y="145046"/>
                    <a:pt x="224131" y="132533"/>
                    <a:pt x="221509" y="119714"/>
                  </a:cubicBezTo>
                  <a:cubicBezTo>
                    <a:pt x="218888" y="106895"/>
                    <a:pt x="206380" y="98624"/>
                    <a:pt x="193556" y="101241"/>
                  </a:cubicBezTo>
                  <a:cubicBezTo>
                    <a:pt x="180732" y="103858"/>
                    <a:pt x="172457" y="116371"/>
                    <a:pt x="175079" y="129189"/>
                  </a:cubicBezTo>
                  <a:cubicBezTo>
                    <a:pt x="176974" y="138493"/>
                    <a:pt x="184238" y="145763"/>
                    <a:pt x="193556" y="147662"/>
                  </a:cubicBezTo>
                  <a:lnTo>
                    <a:pt x="193556" y="271319"/>
                  </a:lnTo>
                  <a:lnTo>
                    <a:pt x="41946" y="271319"/>
                  </a:lnTo>
                  <a:lnTo>
                    <a:pt x="41946" y="574540"/>
                  </a:lnTo>
                  <a:lnTo>
                    <a:pt x="0" y="574540"/>
                  </a:lnTo>
                  <a:lnTo>
                    <a:pt x="0" y="584016"/>
                  </a:lnTo>
                  <a:lnTo>
                    <a:pt x="51421" y="584016"/>
                  </a:lnTo>
                  <a:close/>
                  <a:moveTo>
                    <a:pt x="184080" y="124542"/>
                  </a:moveTo>
                  <a:cubicBezTo>
                    <a:pt x="184080" y="116692"/>
                    <a:pt x="190429" y="110328"/>
                    <a:pt x="198294" y="110328"/>
                  </a:cubicBezTo>
                  <a:cubicBezTo>
                    <a:pt x="206159" y="110328"/>
                    <a:pt x="212507" y="116692"/>
                    <a:pt x="212507" y="124542"/>
                  </a:cubicBezTo>
                  <a:cubicBezTo>
                    <a:pt x="212507" y="132392"/>
                    <a:pt x="206159" y="138755"/>
                    <a:pt x="198294" y="138755"/>
                  </a:cubicBezTo>
                  <a:cubicBezTo>
                    <a:pt x="190461" y="138773"/>
                    <a:pt x="184112" y="132438"/>
                    <a:pt x="184080" y="124605"/>
                  </a:cubicBezTo>
                  <a:cubicBezTo>
                    <a:pt x="184080" y="124553"/>
                    <a:pt x="184080" y="124500"/>
                    <a:pt x="184080" y="124447"/>
                  </a:cubicBezTo>
                  <a:close/>
                  <a:moveTo>
                    <a:pt x="1188499" y="707768"/>
                  </a:moveTo>
                  <a:lnTo>
                    <a:pt x="1188499" y="695134"/>
                  </a:lnTo>
                  <a:lnTo>
                    <a:pt x="1415915" y="467718"/>
                  </a:lnTo>
                  <a:lnTo>
                    <a:pt x="1415915" y="204990"/>
                  </a:lnTo>
                  <a:lnTo>
                    <a:pt x="1567525" y="204990"/>
                  </a:lnTo>
                  <a:lnTo>
                    <a:pt x="1567525" y="0"/>
                  </a:lnTo>
                  <a:lnTo>
                    <a:pt x="1558049" y="0"/>
                  </a:lnTo>
                  <a:lnTo>
                    <a:pt x="1558049" y="195514"/>
                  </a:lnTo>
                  <a:lnTo>
                    <a:pt x="1406439" y="195514"/>
                  </a:lnTo>
                  <a:lnTo>
                    <a:pt x="1406439" y="463612"/>
                  </a:lnTo>
                  <a:lnTo>
                    <a:pt x="1179023" y="691027"/>
                  </a:lnTo>
                  <a:lnTo>
                    <a:pt x="1179023" y="707673"/>
                  </a:lnTo>
                  <a:cubicBezTo>
                    <a:pt x="1166200" y="710288"/>
                    <a:pt x="1157925" y="722802"/>
                    <a:pt x="1160546" y="735620"/>
                  </a:cubicBezTo>
                  <a:cubicBezTo>
                    <a:pt x="1163167" y="748440"/>
                    <a:pt x="1175675" y="756709"/>
                    <a:pt x="1188499" y="754094"/>
                  </a:cubicBezTo>
                  <a:cubicBezTo>
                    <a:pt x="1201323" y="751479"/>
                    <a:pt x="1209598" y="738965"/>
                    <a:pt x="1206976" y="726144"/>
                  </a:cubicBezTo>
                  <a:cubicBezTo>
                    <a:pt x="1205081" y="716842"/>
                    <a:pt x="1197817" y="709571"/>
                    <a:pt x="1188499" y="707673"/>
                  </a:cubicBezTo>
                  <a:close/>
                  <a:moveTo>
                    <a:pt x="1183761" y="745196"/>
                  </a:moveTo>
                  <a:cubicBezTo>
                    <a:pt x="1175896" y="745196"/>
                    <a:pt x="1169548" y="738832"/>
                    <a:pt x="1169548" y="730983"/>
                  </a:cubicBezTo>
                  <a:cubicBezTo>
                    <a:pt x="1169548" y="723134"/>
                    <a:pt x="1175896" y="716770"/>
                    <a:pt x="1183761" y="716770"/>
                  </a:cubicBezTo>
                  <a:cubicBezTo>
                    <a:pt x="1191626" y="716770"/>
                    <a:pt x="1197975" y="723134"/>
                    <a:pt x="1197975" y="730983"/>
                  </a:cubicBezTo>
                  <a:cubicBezTo>
                    <a:pt x="1197911" y="738797"/>
                    <a:pt x="1191563" y="745102"/>
                    <a:pt x="1183761" y="745102"/>
                  </a:cubicBezTo>
                  <a:close/>
                  <a:moveTo>
                    <a:pt x="278837" y="480352"/>
                  </a:moveTo>
                  <a:cubicBezTo>
                    <a:pt x="266013" y="477734"/>
                    <a:pt x="253505" y="486003"/>
                    <a:pt x="250884" y="498820"/>
                  </a:cubicBezTo>
                  <a:cubicBezTo>
                    <a:pt x="250884" y="498823"/>
                    <a:pt x="250884" y="498827"/>
                    <a:pt x="250884" y="498830"/>
                  </a:cubicBezTo>
                  <a:lnTo>
                    <a:pt x="193556" y="498830"/>
                  </a:lnTo>
                  <a:lnTo>
                    <a:pt x="193556" y="726245"/>
                  </a:lnTo>
                  <a:lnTo>
                    <a:pt x="69899" y="726245"/>
                  </a:lnTo>
                  <a:cubicBezTo>
                    <a:pt x="67277" y="713428"/>
                    <a:pt x="54769" y="705156"/>
                    <a:pt x="41946" y="707774"/>
                  </a:cubicBezTo>
                  <a:cubicBezTo>
                    <a:pt x="29122" y="710389"/>
                    <a:pt x="20846" y="722903"/>
                    <a:pt x="23468" y="735721"/>
                  </a:cubicBezTo>
                  <a:cubicBezTo>
                    <a:pt x="26090" y="748538"/>
                    <a:pt x="38597" y="756810"/>
                    <a:pt x="51421" y="754192"/>
                  </a:cubicBezTo>
                  <a:cubicBezTo>
                    <a:pt x="60739" y="752294"/>
                    <a:pt x="68004" y="745023"/>
                    <a:pt x="69899" y="735721"/>
                  </a:cubicBezTo>
                  <a:lnTo>
                    <a:pt x="203032" y="735721"/>
                  </a:lnTo>
                  <a:lnTo>
                    <a:pt x="203032" y="508305"/>
                  </a:lnTo>
                  <a:lnTo>
                    <a:pt x="250884" y="508305"/>
                  </a:lnTo>
                  <a:cubicBezTo>
                    <a:pt x="253505" y="521123"/>
                    <a:pt x="266013" y="529392"/>
                    <a:pt x="278837" y="526770"/>
                  </a:cubicBezTo>
                  <a:cubicBezTo>
                    <a:pt x="291660" y="524152"/>
                    <a:pt x="299936" y="511634"/>
                    <a:pt x="297314" y="498817"/>
                  </a:cubicBezTo>
                  <a:cubicBezTo>
                    <a:pt x="295388" y="489518"/>
                    <a:pt x="288123" y="482254"/>
                    <a:pt x="278837" y="480352"/>
                  </a:cubicBezTo>
                  <a:close/>
                  <a:moveTo>
                    <a:pt x="46683" y="745196"/>
                  </a:moveTo>
                  <a:cubicBezTo>
                    <a:pt x="38819" y="745196"/>
                    <a:pt x="32470" y="738832"/>
                    <a:pt x="32470" y="730983"/>
                  </a:cubicBezTo>
                  <a:cubicBezTo>
                    <a:pt x="32470" y="723134"/>
                    <a:pt x="38819" y="716770"/>
                    <a:pt x="46683" y="716770"/>
                  </a:cubicBezTo>
                  <a:cubicBezTo>
                    <a:pt x="54548" y="716770"/>
                    <a:pt x="60897" y="723134"/>
                    <a:pt x="60897" y="730983"/>
                  </a:cubicBezTo>
                  <a:cubicBezTo>
                    <a:pt x="60834" y="738797"/>
                    <a:pt x="54485" y="745102"/>
                    <a:pt x="46683" y="745102"/>
                  </a:cubicBezTo>
                  <a:close/>
                  <a:moveTo>
                    <a:pt x="274099" y="517781"/>
                  </a:moveTo>
                  <a:cubicBezTo>
                    <a:pt x="266234" y="517781"/>
                    <a:pt x="259886" y="511416"/>
                    <a:pt x="259886" y="503567"/>
                  </a:cubicBezTo>
                  <a:cubicBezTo>
                    <a:pt x="259886" y="495719"/>
                    <a:pt x="266234" y="489354"/>
                    <a:pt x="274099" y="489354"/>
                  </a:cubicBezTo>
                  <a:cubicBezTo>
                    <a:pt x="281964" y="489354"/>
                    <a:pt x="288312" y="495719"/>
                    <a:pt x="288312" y="503567"/>
                  </a:cubicBezTo>
                  <a:cubicBezTo>
                    <a:pt x="288249" y="511382"/>
                    <a:pt x="281901" y="517686"/>
                    <a:pt x="274099" y="517686"/>
                  </a:cubicBezTo>
                  <a:close/>
                  <a:moveTo>
                    <a:pt x="885278" y="726245"/>
                  </a:moveTo>
                  <a:lnTo>
                    <a:pt x="809473" y="726245"/>
                  </a:lnTo>
                  <a:lnTo>
                    <a:pt x="809473" y="678298"/>
                  </a:lnTo>
                  <a:cubicBezTo>
                    <a:pt x="822297" y="675683"/>
                    <a:pt x="830572" y="663169"/>
                    <a:pt x="827950" y="650352"/>
                  </a:cubicBezTo>
                  <a:cubicBezTo>
                    <a:pt x="825329" y="637531"/>
                    <a:pt x="812821" y="629262"/>
                    <a:pt x="799997" y="631877"/>
                  </a:cubicBezTo>
                  <a:cubicBezTo>
                    <a:pt x="787174" y="634496"/>
                    <a:pt x="778899" y="647007"/>
                    <a:pt x="781520" y="659827"/>
                  </a:cubicBezTo>
                  <a:cubicBezTo>
                    <a:pt x="783415" y="669129"/>
                    <a:pt x="790680" y="676400"/>
                    <a:pt x="799997" y="678298"/>
                  </a:cubicBezTo>
                  <a:lnTo>
                    <a:pt x="799997" y="735626"/>
                  </a:lnTo>
                  <a:lnTo>
                    <a:pt x="875803" y="735626"/>
                  </a:lnTo>
                  <a:lnTo>
                    <a:pt x="875803" y="877761"/>
                  </a:lnTo>
                  <a:lnTo>
                    <a:pt x="799997" y="877761"/>
                  </a:lnTo>
                  <a:lnTo>
                    <a:pt x="799997" y="1024918"/>
                  </a:lnTo>
                  <a:lnTo>
                    <a:pt x="809473" y="1019422"/>
                  </a:lnTo>
                  <a:lnTo>
                    <a:pt x="809473" y="887236"/>
                  </a:lnTo>
                  <a:lnTo>
                    <a:pt x="885278" y="887236"/>
                  </a:lnTo>
                  <a:close/>
                  <a:moveTo>
                    <a:pt x="790522" y="655178"/>
                  </a:moveTo>
                  <a:cubicBezTo>
                    <a:pt x="790522" y="647329"/>
                    <a:pt x="796871" y="640964"/>
                    <a:pt x="804735" y="640964"/>
                  </a:cubicBezTo>
                  <a:cubicBezTo>
                    <a:pt x="812600" y="640964"/>
                    <a:pt x="818949" y="647329"/>
                    <a:pt x="818949" y="655178"/>
                  </a:cubicBezTo>
                  <a:cubicBezTo>
                    <a:pt x="818949" y="663027"/>
                    <a:pt x="812600" y="669391"/>
                    <a:pt x="804735" y="669391"/>
                  </a:cubicBezTo>
                  <a:cubicBezTo>
                    <a:pt x="796902" y="669410"/>
                    <a:pt x="790553" y="663074"/>
                    <a:pt x="790522" y="655241"/>
                  </a:cubicBezTo>
                  <a:cubicBezTo>
                    <a:pt x="790522" y="655187"/>
                    <a:pt x="790522" y="655137"/>
                    <a:pt x="790522" y="655083"/>
                  </a:cubicBezTo>
                  <a:close/>
                  <a:moveTo>
                    <a:pt x="117751" y="1418883"/>
                  </a:moveTo>
                  <a:lnTo>
                    <a:pt x="127226" y="1413419"/>
                  </a:lnTo>
                  <a:lnTo>
                    <a:pt x="127226" y="1342068"/>
                  </a:lnTo>
                  <a:lnTo>
                    <a:pt x="250662" y="1342068"/>
                  </a:lnTo>
                  <a:lnTo>
                    <a:pt x="267087" y="1332592"/>
                  </a:lnTo>
                  <a:lnTo>
                    <a:pt x="117751" y="1332592"/>
                  </a:lnTo>
                  <a:close/>
                  <a:moveTo>
                    <a:pt x="1264304" y="707768"/>
                  </a:moveTo>
                  <a:cubicBezTo>
                    <a:pt x="1251480" y="705156"/>
                    <a:pt x="1238973" y="713428"/>
                    <a:pt x="1236351" y="726248"/>
                  </a:cubicBezTo>
                  <a:cubicBezTo>
                    <a:pt x="1233761" y="739066"/>
                    <a:pt x="1242005" y="751577"/>
                    <a:pt x="1254829" y="754192"/>
                  </a:cubicBezTo>
                  <a:cubicBezTo>
                    <a:pt x="1267652" y="756804"/>
                    <a:pt x="1280160" y="748535"/>
                    <a:pt x="1282781" y="735721"/>
                  </a:cubicBezTo>
                  <a:lnTo>
                    <a:pt x="1301069" y="735721"/>
                  </a:lnTo>
                  <a:lnTo>
                    <a:pt x="1317463" y="726245"/>
                  </a:lnTo>
                  <a:lnTo>
                    <a:pt x="1282719" y="726245"/>
                  </a:lnTo>
                  <a:cubicBezTo>
                    <a:pt x="1280887" y="716915"/>
                    <a:pt x="1273622" y="709600"/>
                    <a:pt x="1264304" y="707673"/>
                  </a:cubicBezTo>
                  <a:close/>
                  <a:moveTo>
                    <a:pt x="1259566" y="745196"/>
                  </a:moveTo>
                  <a:cubicBezTo>
                    <a:pt x="1251702" y="745196"/>
                    <a:pt x="1245353" y="738832"/>
                    <a:pt x="1245353" y="730983"/>
                  </a:cubicBezTo>
                  <a:cubicBezTo>
                    <a:pt x="1245353" y="723134"/>
                    <a:pt x="1251702" y="716770"/>
                    <a:pt x="1259566" y="716770"/>
                  </a:cubicBezTo>
                  <a:cubicBezTo>
                    <a:pt x="1267431" y="716770"/>
                    <a:pt x="1273780" y="723134"/>
                    <a:pt x="1273780" y="730983"/>
                  </a:cubicBezTo>
                  <a:cubicBezTo>
                    <a:pt x="1273717" y="738797"/>
                    <a:pt x="1267368" y="745102"/>
                    <a:pt x="1259566" y="745102"/>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 name="Google Shape;44;p6"/>
          <p:cNvGrpSpPr/>
          <p:nvPr/>
        </p:nvGrpSpPr>
        <p:grpSpPr>
          <a:xfrm>
            <a:off x="6975702" y="3891625"/>
            <a:ext cx="2167839" cy="1251620"/>
            <a:chOff x="6975702" y="3891625"/>
            <a:chExt cx="2167839" cy="1251620"/>
          </a:xfrm>
        </p:grpSpPr>
        <p:sp>
          <p:nvSpPr>
            <p:cNvPr id="45" name="Google Shape;45;p6"/>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6"/>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 name="Google Shape;47;p6"/>
          <p:cNvSpPr txBox="1">
            <a:spLocks noGrp="1"/>
          </p:cNvSpPr>
          <p:nvPr>
            <p:ph type="title"/>
          </p:nvPr>
        </p:nvSpPr>
        <p:spPr>
          <a:xfrm>
            <a:off x="855300" y="836000"/>
            <a:ext cx="7433400" cy="4971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8" name="Google Shape;48;p6"/>
          <p:cNvSpPr txBox="1">
            <a:spLocks noGrp="1"/>
          </p:cNvSpPr>
          <p:nvPr>
            <p:ph type="body" idx="1"/>
          </p:nvPr>
        </p:nvSpPr>
        <p:spPr>
          <a:xfrm>
            <a:off x="855275"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49" name="Google Shape;49;p6"/>
          <p:cNvSpPr txBox="1">
            <a:spLocks noGrp="1"/>
          </p:cNvSpPr>
          <p:nvPr>
            <p:ph type="body" idx="2"/>
          </p:nvPr>
        </p:nvSpPr>
        <p:spPr>
          <a:xfrm>
            <a:off x="4815599" y="1627900"/>
            <a:ext cx="3473100" cy="2870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1000"/>
              </a:spcBef>
              <a:spcAft>
                <a:spcPts val="0"/>
              </a:spcAft>
              <a:buSzPts val="2000"/>
              <a:buChar char="⌾"/>
              <a:defRPr sz="2000"/>
            </a:lvl2pPr>
            <a:lvl3pPr marL="1371600" lvl="2" indent="-355600" rtl="0">
              <a:spcBef>
                <a:spcPts val="1000"/>
              </a:spcBef>
              <a:spcAft>
                <a:spcPts val="0"/>
              </a:spcAft>
              <a:buSzPts val="2000"/>
              <a:buChar char="•"/>
              <a:defRPr sz="2000"/>
            </a:lvl3pPr>
            <a:lvl4pPr marL="1828800" lvl="3" indent="-355600" rtl="0">
              <a:spcBef>
                <a:spcPts val="1000"/>
              </a:spcBef>
              <a:spcAft>
                <a:spcPts val="0"/>
              </a:spcAft>
              <a:buSzPts val="2000"/>
              <a:buChar char="●"/>
              <a:defRPr sz="2000"/>
            </a:lvl4pPr>
            <a:lvl5pPr marL="2286000" lvl="4" indent="-355600" rtl="0">
              <a:spcBef>
                <a:spcPts val="1000"/>
              </a:spcBef>
              <a:spcAft>
                <a:spcPts val="0"/>
              </a:spcAft>
              <a:buSzPts val="2000"/>
              <a:buChar char="○"/>
              <a:defRPr sz="2000"/>
            </a:lvl5pPr>
            <a:lvl6pPr marL="2743200" lvl="5" indent="-355600" rtl="0">
              <a:spcBef>
                <a:spcPts val="1000"/>
              </a:spcBef>
              <a:spcAft>
                <a:spcPts val="0"/>
              </a:spcAft>
              <a:buSzPts val="2000"/>
              <a:buChar char="■"/>
              <a:defRPr sz="2000"/>
            </a:lvl6pPr>
            <a:lvl7pPr marL="3200400" lvl="6" indent="-355600" rtl="0">
              <a:spcBef>
                <a:spcPts val="1000"/>
              </a:spcBef>
              <a:spcAft>
                <a:spcPts val="0"/>
              </a:spcAft>
              <a:buSzPts val="2000"/>
              <a:buChar char="●"/>
              <a:defRPr sz="2000"/>
            </a:lvl7pPr>
            <a:lvl8pPr marL="3657600" lvl="7" indent="-355600" rtl="0">
              <a:spcBef>
                <a:spcPts val="1000"/>
              </a:spcBef>
              <a:spcAft>
                <a:spcPts val="0"/>
              </a:spcAft>
              <a:buSzPts val="2000"/>
              <a:buChar char="○"/>
              <a:defRPr sz="2000"/>
            </a:lvl8pPr>
            <a:lvl9pPr marL="4114800" lvl="8" indent="-355600" rtl="0">
              <a:spcBef>
                <a:spcPts val="1000"/>
              </a:spcBef>
              <a:spcAft>
                <a:spcPts val="1000"/>
              </a:spcAft>
              <a:buSzPts val="2000"/>
              <a:buChar char="■"/>
              <a:defRPr sz="2000"/>
            </a:lvl9pPr>
          </a:lstStyle>
          <a:p>
            <a:endParaRPr/>
          </a:p>
        </p:txBody>
      </p:sp>
      <p:sp>
        <p:nvSpPr>
          <p:cNvPr id="50" name="Google Shape;5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grpSp>
        <p:nvGrpSpPr>
          <p:cNvPr id="79" name="Google Shape;79;p10"/>
          <p:cNvGrpSpPr/>
          <p:nvPr/>
        </p:nvGrpSpPr>
        <p:grpSpPr>
          <a:xfrm>
            <a:off x="6975702" y="3891625"/>
            <a:ext cx="2167839" cy="1251620"/>
            <a:chOff x="6975702" y="3891625"/>
            <a:chExt cx="2167839" cy="1251620"/>
          </a:xfrm>
        </p:grpSpPr>
        <p:sp>
          <p:nvSpPr>
            <p:cNvPr id="80" name="Google Shape;80;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2" name="Google Shape;82;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83" name="Google Shape;83;p10"/>
          <p:cNvGrpSpPr/>
          <p:nvPr/>
        </p:nvGrpSpPr>
        <p:grpSpPr>
          <a:xfrm rot="10800000">
            <a:off x="2" y="0"/>
            <a:ext cx="2167839" cy="1251620"/>
            <a:chOff x="6975702" y="3891625"/>
            <a:chExt cx="2167839" cy="1251620"/>
          </a:xfrm>
        </p:grpSpPr>
        <p:sp>
          <p:nvSpPr>
            <p:cNvPr id="84" name="Google Shape;84;p10"/>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4"/>
                </a:gs>
                <a:gs pos="27000">
                  <a:schemeClr val="accent3"/>
                </a:gs>
                <a:gs pos="84000">
                  <a:schemeClr val="accent2"/>
                </a:gs>
                <a:gs pos="100000">
                  <a:schemeClr val="accent2"/>
                </a:gs>
              </a:gsLst>
              <a:lin ang="359932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10"/>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497100"/>
          </a:xfrm>
          <a:prstGeom prst="rect">
            <a:avLst/>
          </a:prstGeom>
          <a:noFill/>
          <a:ln>
            <a:noFill/>
          </a:ln>
          <a:effectLst>
            <a:outerShdw dist="9525" dir="16200000" algn="bl" rotWithShape="0">
              <a:schemeClr val="lt1">
                <a:alpha val="35000"/>
              </a:schemeClr>
            </a:outerShdw>
          </a:effectLst>
        </p:spPr>
        <p:txBody>
          <a:bodyPr spcFirstLastPara="1" wrap="square" lIns="0" tIns="0" rIns="0" bIns="0" anchor="t" anchorCtr="0">
            <a:noAutofit/>
          </a:bodyPr>
          <a:lstStyle>
            <a:lvl1pPr lvl="0"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1pPr>
            <a:lvl2pPr lvl="1"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2pPr>
            <a:lvl3pPr lvl="2"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3pPr>
            <a:lvl4pPr lvl="3"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4pPr>
            <a:lvl5pPr lvl="4"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5pPr>
            <a:lvl6pPr lvl="5"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6pPr>
            <a:lvl7pPr lvl="6"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7pPr>
            <a:lvl8pPr lvl="7"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8pPr>
            <a:lvl9pPr lvl="8"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855300" y="1627900"/>
            <a:ext cx="7433400" cy="2760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3"/>
              </a:buClr>
              <a:buSzPts val="2400"/>
              <a:buFont typeface="Titillium Web"/>
              <a:buChar char="⦿"/>
              <a:defRPr sz="2400">
                <a:solidFill>
                  <a:schemeClr val="dk2"/>
                </a:solidFill>
                <a:latin typeface="Titillium Web"/>
                <a:ea typeface="Titillium Web"/>
                <a:cs typeface="Titillium Web"/>
                <a:sym typeface="Titillium Web"/>
              </a:defRPr>
            </a:lvl1pPr>
            <a:lvl2pPr marL="914400" lvl="1" indent="-381000" rtl="0">
              <a:lnSpc>
                <a:spcPct val="115000"/>
              </a:lnSpc>
              <a:spcBef>
                <a:spcPts val="1000"/>
              </a:spcBef>
              <a:spcAft>
                <a:spcPts val="0"/>
              </a:spcAft>
              <a:buClr>
                <a:schemeClr val="accent4"/>
              </a:buClr>
              <a:buSzPts val="2400"/>
              <a:buFont typeface="Titillium Web"/>
              <a:buChar char="⌾"/>
              <a:defRPr sz="2400">
                <a:solidFill>
                  <a:schemeClr val="dk2"/>
                </a:solidFill>
                <a:latin typeface="Titillium Web"/>
                <a:ea typeface="Titillium Web"/>
                <a:cs typeface="Titillium Web"/>
                <a:sym typeface="Titillium Web"/>
              </a:defRPr>
            </a:lvl2pPr>
            <a:lvl3pPr marL="1371600" lvl="2" indent="-381000" rtl="0">
              <a:lnSpc>
                <a:spcPct val="115000"/>
              </a:lnSpc>
              <a:spcBef>
                <a:spcPts val="1000"/>
              </a:spcBef>
              <a:spcAft>
                <a:spcPts val="0"/>
              </a:spcAft>
              <a:buClr>
                <a:schemeClr val="accent5"/>
              </a:buClr>
              <a:buSzPts val="2400"/>
              <a:buFont typeface="Titillium Web"/>
              <a:buChar char="•"/>
              <a:defRPr sz="2400">
                <a:solidFill>
                  <a:schemeClr val="dk2"/>
                </a:solidFill>
                <a:latin typeface="Titillium Web"/>
                <a:ea typeface="Titillium Web"/>
                <a:cs typeface="Titillium Web"/>
                <a:sym typeface="Titillium Web"/>
              </a:defRPr>
            </a:lvl3pPr>
            <a:lvl4pPr marL="1828800" lvl="3" indent="-381000" rtl="0">
              <a:lnSpc>
                <a:spcPct val="115000"/>
              </a:lnSpc>
              <a:spcBef>
                <a:spcPts val="1000"/>
              </a:spcBef>
              <a:spcAft>
                <a:spcPts val="0"/>
              </a:spcAft>
              <a:buClr>
                <a:schemeClr val="accent6"/>
              </a:buClr>
              <a:buSzPts val="2400"/>
              <a:buFont typeface="Titillium Web"/>
              <a:buChar char="●"/>
              <a:defRPr sz="2400">
                <a:solidFill>
                  <a:schemeClr val="dk2"/>
                </a:solidFill>
                <a:latin typeface="Titillium Web"/>
                <a:ea typeface="Titillium Web"/>
                <a:cs typeface="Titillium Web"/>
                <a:sym typeface="Titillium Web"/>
              </a:defRPr>
            </a:lvl4pPr>
            <a:lvl5pPr marL="2286000" lvl="4"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5pPr>
            <a:lvl6pPr marL="2743200" lvl="5"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6pPr>
            <a:lvl7pPr marL="3200400" lvl="6"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7pPr>
            <a:lvl8pPr marL="3657600" lvl="7" indent="-381000" rtl="0">
              <a:lnSpc>
                <a:spcPct val="115000"/>
              </a:lnSpc>
              <a:spcBef>
                <a:spcPts val="1000"/>
              </a:spcBef>
              <a:spcAft>
                <a:spcPts val="0"/>
              </a:spcAft>
              <a:buClr>
                <a:schemeClr val="dk2"/>
              </a:buClr>
              <a:buSzPts val="2400"/>
              <a:buFont typeface="Titillium Web"/>
              <a:buChar char="○"/>
              <a:defRPr sz="2400">
                <a:solidFill>
                  <a:schemeClr val="dk2"/>
                </a:solidFill>
                <a:latin typeface="Titillium Web"/>
                <a:ea typeface="Titillium Web"/>
                <a:cs typeface="Titillium Web"/>
                <a:sym typeface="Titillium Web"/>
              </a:defRPr>
            </a:lvl8pPr>
            <a:lvl9pPr marL="4114800" lvl="8" indent="-381000" rtl="0">
              <a:lnSpc>
                <a:spcPct val="115000"/>
              </a:lnSpc>
              <a:spcBef>
                <a:spcPts val="1000"/>
              </a:spcBef>
              <a:spcAft>
                <a:spcPts val="1000"/>
              </a:spcAft>
              <a:buClr>
                <a:schemeClr val="dk2"/>
              </a:buClr>
              <a:buSzPts val="2400"/>
              <a:buFont typeface="Titillium Web"/>
              <a:buChar char="■"/>
              <a:defRPr sz="2400">
                <a:solidFill>
                  <a:schemeClr val="dk2"/>
                </a:solidFill>
                <a:latin typeface="Titillium Web"/>
                <a:ea typeface="Titillium Web"/>
                <a:cs typeface="Titillium Web"/>
                <a:sym typeface="Titillium Web"/>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a:effectLst>
            <a:outerShdw blurRad="14288" dist="9525" dir="5400000" algn="bl" rotWithShape="0">
              <a:schemeClr val="dk1">
                <a:alpha val="35000"/>
              </a:schemeClr>
            </a:outerShdw>
          </a:effectLst>
        </p:spPr>
        <p:txBody>
          <a:bodyPr spcFirstLastPara="1" wrap="square" lIns="0" tIns="0" rIns="0" bIns="0" anchor="ctr" anchorCtr="0">
            <a:noAutofit/>
          </a:bodyPr>
          <a:lstStyle>
            <a:lvl1pPr marL="0" marR="0" lvl="0"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1pPr>
            <a:lvl2pPr marL="0" marR="0" lvl="1"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2pPr>
            <a:lvl3pPr marL="0" marR="0" lvl="2"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3pPr>
            <a:lvl4pPr marL="0" marR="0" lvl="3"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4pPr>
            <a:lvl5pPr marL="0" marR="0" lvl="4"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5pPr>
            <a:lvl6pPr marL="0" marR="0" lvl="5"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6pPr>
            <a:lvl7pPr marL="0" marR="0" lvl="6"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7pPr>
            <a:lvl8pPr marL="0" marR="0" lvl="7"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8pPr>
            <a:lvl9pPr marL="0" marR="0" lvl="8" indent="0" algn="r" rtl="0">
              <a:lnSpc>
                <a:spcPct val="90000"/>
              </a:lnSpc>
              <a:spcBef>
                <a:spcPts val="0"/>
              </a:spcBef>
              <a:spcAft>
                <a:spcPts val="0"/>
              </a:spcAft>
              <a:buSzPts val="1200"/>
              <a:buNone/>
              <a:defRPr sz="1200" b="1">
                <a:solidFill>
                  <a:schemeClr val="lt1"/>
                </a:solidFill>
                <a:latin typeface="Titillium Web"/>
                <a:ea typeface="Titillium Web"/>
                <a:cs typeface="Titillium Web"/>
                <a:sym typeface="Titillium Web"/>
              </a:defRPr>
            </a:lvl9pPr>
          </a:lstStyle>
          <a:p>
            <a:pPr marL="0" lvl="0" indent="0" algn="r" rtl="0">
              <a:spcBef>
                <a:spcPts val="0"/>
              </a:spcBef>
              <a:spcAft>
                <a:spcPts val="0"/>
              </a:spcAft>
              <a:buClr>
                <a:schemeClr val="lt1"/>
              </a:buClr>
              <a:buSzPts val="1200"/>
              <a:buFont typeface="Titillium Web"/>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ctrTitle"/>
          </p:nvPr>
        </p:nvSpPr>
        <p:spPr>
          <a:xfrm>
            <a:off x="493657" y="1384252"/>
            <a:ext cx="6470400" cy="741054"/>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2400">
                <a:solidFill>
                  <a:schemeClr val="tx1"/>
                </a:solidFill>
                <a:latin typeface="Montserrat" panose="00000500000000000000" pitchFamily="2" charset="0"/>
              </a:rPr>
              <a:t>Đề tài</a:t>
            </a:r>
            <a:br>
              <a:rPr lang="en" sz="2400">
                <a:solidFill>
                  <a:schemeClr val="tx1"/>
                </a:solidFill>
                <a:latin typeface="Montserrat" panose="00000500000000000000" pitchFamily="2" charset="0"/>
              </a:rPr>
            </a:br>
            <a:r>
              <a:rPr lang="en" sz="2400">
                <a:solidFill>
                  <a:schemeClr val="tx1"/>
                </a:solidFill>
                <a:latin typeface="Montserrat" panose="00000500000000000000" pitchFamily="2" charset="0"/>
              </a:rPr>
              <a:t>Tìm hiểu Tailwind CSS Framework</a:t>
            </a:r>
            <a:endParaRPr sz="2400">
              <a:solidFill>
                <a:schemeClr val="tx1"/>
              </a:solidFill>
              <a:latin typeface="Montserrat" panose="00000500000000000000" pitchFamily="2" charset="0"/>
            </a:endParaRPr>
          </a:p>
        </p:txBody>
      </p:sp>
      <p:sp>
        <p:nvSpPr>
          <p:cNvPr id="3" name="TextBox 2">
            <a:extLst>
              <a:ext uri="{FF2B5EF4-FFF2-40B4-BE49-F238E27FC236}">
                <a16:creationId xmlns:a16="http://schemas.microsoft.com/office/drawing/2014/main" id="{754955F3-887E-9B6B-1702-5FBB4CF2B064}"/>
              </a:ext>
            </a:extLst>
          </p:cNvPr>
          <p:cNvSpPr txBox="1"/>
          <p:nvPr/>
        </p:nvSpPr>
        <p:spPr>
          <a:xfrm>
            <a:off x="1366181" y="120499"/>
            <a:ext cx="5658045" cy="553998"/>
          </a:xfrm>
          <a:prstGeom prst="rect">
            <a:avLst/>
          </a:prstGeom>
          <a:noFill/>
        </p:spPr>
        <p:txBody>
          <a:bodyPr wrap="square">
            <a:spAutoFit/>
          </a:bodyPr>
          <a:lstStyle/>
          <a:p>
            <a:r>
              <a:rPr lang="en" sz="3000" b="1">
                <a:latin typeface="Montserrat" panose="00000500000000000000" pitchFamily="2" charset="0"/>
              </a:rPr>
              <a:t>TRƯỜNG ĐẠI HỌC ĐÀ LẠT</a:t>
            </a:r>
            <a:endParaRPr lang="en-US" sz="3000" b="1">
              <a:latin typeface="Montserrat" panose="00000500000000000000" pitchFamily="2" charset="0"/>
            </a:endParaRPr>
          </a:p>
        </p:txBody>
      </p:sp>
      <p:sp>
        <p:nvSpPr>
          <p:cNvPr id="5" name="TextBox 4">
            <a:extLst>
              <a:ext uri="{FF2B5EF4-FFF2-40B4-BE49-F238E27FC236}">
                <a16:creationId xmlns:a16="http://schemas.microsoft.com/office/drawing/2014/main" id="{771B3964-7CDB-CAD2-4852-466C33FC4309}"/>
              </a:ext>
            </a:extLst>
          </p:cNvPr>
          <p:cNvSpPr txBox="1"/>
          <p:nvPr/>
        </p:nvSpPr>
        <p:spPr>
          <a:xfrm>
            <a:off x="1774836" y="840681"/>
            <a:ext cx="4840733" cy="523220"/>
          </a:xfrm>
          <a:prstGeom prst="rect">
            <a:avLst/>
          </a:prstGeom>
          <a:noFill/>
        </p:spPr>
        <p:txBody>
          <a:bodyPr wrap="square">
            <a:spAutoFit/>
          </a:bodyPr>
          <a:lstStyle/>
          <a:p>
            <a:r>
              <a:rPr lang="vi-VN" sz="2800" b="1">
                <a:latin typeface="Montserrat" panose="00000500000000000000" pitchFamily="2" charset="0"/>
              </a:rPr>
              <a:t>BÁO CÁO </a:t>
            </a:r>
            <a:r>
              <a:rPr lang="en" sz="2800" b="1">
                <a:latin typeface="Montserrat" panose="00000500000000000000" pitchFamily="2" charset="0"/>
              </a:rPr>
              <a:t>ĐỒ ÁN CƠ SỞ</a:t>
            </a:r>
            <a:endParaRPr lang="en-US" sz="2800" b="1">
              <a:latin typeface="Montserrat" panose="00000500000000000000" pitchFamily="2" charset="0"/>
            </a:endParaRPr>
          </a:p>
        </p:txBody>
      </p:sp>
      <p:pic>
        <p:nvPicPr>
          <p:cNvPr id="7" name="Picture 6">
            <a:extLst>
              <a:ext uri="{FF2B5EF4-FFF2-40B4-BE49-F238E27FC236}">
                <a16:creationId xmlns:a16="http://schemas.microsoft.com/office/drawing/2014/main" id="{A868AF63-E455-D657-2CF8-20F60762C9DE}"/>
              </a:ext>
            </a:extLst>
          </p:cNvPr>
          <p:cNvPicPr>
            <a:picLocks noChangeAspect="1"/>
          </p:cNvPicPr>
          <p:nvPr/>
        </p:nvPicPr>
        <p:blipFill>
          <a:blip r:embed="rId3"/>
          <a:stretch>
            <a:fillRect/>
          </a:stretch>
        </p:blipFill>
        <p:spPr>
          <a:xfrm>
            <a:off x="539478" y="120499"/>
            <a:ext cx="777672" cy="777672"/>
          </a:xfrm>
          <a:prstGeom prst="rect">
            <a:avLst/>
          </a:prstGeom>
        </p:spPr>
      </p:pic>
      <p:sp>
        <p:nvSpPr>
          <p:cNvPr id="12" name="TextBox 11">
            <a:extLst>
              <a:ext uri="{FF2B5EF4-FFF2-40B4-BE49-F238E27FC236}">
                <a16:creationId xmlns:a16="http://schemas.microsoft.com/office/drawing/2014/main" id="{C42E0D0A-503E-4AC9-D7E9-693020041BD3}"/>
              </a:ext>
            </a:extLst>
          </p:cNvPr>
          <p:cNvSpPr txBox="1"/>
          <p:nvPr/>
        </p:nvSpPr>
        <p:spPr>
          <a:xfrm>
            <a:off x="737633" y="2338352"/>
            <a:ext cx="7967414" cy="2862322"/>
          </a:xfrm>
          <a:prstGeom prst="rect">
            <a:avLst/>
          </a:prstGeom>
          <a:noFill/>
        </p:spPr>
        <p:txBody>
          <a:bodyPr wrap="square">
            <a:spAutoFit/>
          </a:bodyPr>
          <a:lstStyle/>
          <a:p>
            <a:pPr rtl="0">
              <a:spcBef>
                <a:spcPts val="0"/>
              </a:spcBef>
              <a:spcAft>
                <a:spcPts val="0"/>
              </a:spcAft>
            </a:pPr>
            <a:r>
              <a:rPr lang="vi-VN" sz="2000" b="1" i="0" u="none" strike="noStrike">
                <a:solidFill>
                  <a:srgbClr val="181F22"/>
                </a:solidFill>
                <a:effectLst/>
                <a:latin typeface="Montserrat" panose="00000500000000000000" pitchFamily="2" charset="0"/>
              </a:rPr>
              <a:t>Giảng viên hướng dẫn : La Quốc Thắng</a:t>
            </a:r>
            <a:endParaRPr lang="vi-VN" sz="2000" b="0">
              <a:effectLst/>
            </a:endParaRPr>
          </a:p>
          <a:p>
            <a:pPr rtl="0">
              <a:lnSpc>
                <a:spcPct val="150000"/>
              </a:lnSpc>
              <a:spcBef>
                <a:spcPts val="0"/>
              </a:spcBef>
              <a:spcAft>
                <a:spcPts val="0"/>
              </a:spcAft>
            </a:pPr>
            <a:r>
              <a:rPr lang="vi-VN" sz="2000" b="1">
                <a:solidFill>
                  <a:srgbClr val="181F22"/>
                </a:solidFill>
                <a:latin typeface="Montserrat" panose="00000500000000000000" pitchFamily="2" charset="0"/>
              </a:rPr>
              <a:t>Sinh viên thực hiện</a:t>
            </a:r>
            <a:r>
              <a:rPr lang="vi-VN" sz="2000" b="1" i="0" u="none" strike="noStrike">
                <a:solidFill>
                  <a:srgbClr val="181F22"/>
                </a:solidFill>
                <a:effectLst/>
                <a:latin typeface="Montserrat" panose="00000500000000000000" pitchFamily="2" charset="0"/>
              </a:rPr>
              <a:t>       : Nguyễn Trung Tín – </a:t>
            </a:r>
            <a:r>
              <a:rPr lang="vi-VN" sz="2000" b="1" i="0" u="none" strike="noStrike">
                <a:solidFill>
                  <a:srgbClr val="000000"/>
                </a:solidFill>
                <a:effectLst/>
                <a:latin typeface="Montserrat" panose="00000500000000000000" pitchFamily="2" charset="0"/>
              </a:rPr>
              <a:t>2115277</a:t>
            </a:r>
            <a:endParaRPr lang="vi-VN" sz="2000" b="0">
              <a:effectLst/>
            </a:endParaRPr>
          </a:p>
          <a:p>
            <a:pPr rtl="0">
              <a:lnSpc>
                <a:spcPct val="150000"/>
              </a:lnSpc>
              <a:spcBef>
                <a:spcPts val="0"/>
              </a:spcBef>
              <a:spcAft>
                <a:spcPts val="0"/>
              </a:spcAft>
            </a:pPr>
            <a:r>
              <a:rPr lang="vi-VN" sz="2000" b="1" i="0" u="none" strike="noStrike">
                <a:solidFill>
                  <a:srgbClr val="181F22"/>
                </a:solidFill>
                <a:effectLst/>
                <a:latin typeface="Montserrat" panose="00000500000000000000" pitchFamily="2" charset="0"/>
              </a:rPr>
              <a:t>                                            </a:t>
            </a:r>
            <a:r>
              <a:rPr lang="en-US" sz="2000" b="1" i="0" u="none" strike="noStrike">
                <a:solidFill>
                  <a:srgbClr val="181F22"/>
                </a:solidFill>
                <a:effectLst/>
                <a:latin typeface="Montserrat" panose="00000500000000000000" pitchFamily="2" charset="0"/>
              </a:rPr>
              <a:t> </a:t>
            </a:r>
            <a:r>
              <a:rPr lang="vi-VN" sz="2000" b="1" i="0" u="none" strike="noStrike">
                <a:solidFill>
                  <a:srgbClr val="181F22"/>
                </a:solidFill>
                <a:effectLst/>
                <a:latin typeface="Montserrat" panose="00000500000000000000" pitchFamily="2" charset="0"/>
              </a:rPr>
              <a:t>Nguyễn Điền Thái Bảo – 2112966</a:t>
            </a:r>
            <a:endParaRPr lang="vi-VN" sz="2000" b="0">
              <a:effectLst/>
            </a:endParaRPr>
          </a:p>
          <a:p>
            <a:pPr rtl="0">
              <a:lnSpc>
                <a:spcPct val="150000"/>
              </a:lnSpc>
              <a:spcBef>
                <a:spcPts val="0"/>
              </a:spcBef>
              <a:spcAft>
                <a:spcPts val="0"/>
              </a:spcAft>
            </a:pPr>
            <a:r>
              <a:rPr lang="vi-VN" sz="2000" b="1" i="0" u="none" strike="noStrike">
                <a:solidFill>
                  <a:srgbClr val="181F22"/>
                </a:solidFill>
                <a:effectLst/>
                <a:latin typeface="Montserrat" panose="00000500000000000000" pitchFamily="2" charset="0"/>
              </a:rPr>
              <a:t>                                            </a:t>
            </a:r>
            <a:r>
              <a:rPr lang="en-US" sz="2000" b="1" i="0" u="none" strike="noStrike">
                <a:solidFill>
                  <a:srgbClr val="181F22"/>
                </a:solidFill>
                <a:effectLst/>
                <a:latin typeface="Montserrat" panose="00000500000000000000" pitchFamily="2" charset="0"/>
              </a:rPr>
              <a:t> </a:t>
            </a:r>
            <a:r>
              <a:rPr lang="vi-VN" sz="2000" b="1" i="0" u="none" strike="noStrike">
                <a:solidFill>
                  <a:srgbClr val="181F22"/>
                </a:solidFill>
                <a:effectLst/>
                <a:latin typeface="Montserrat" panose="00000500000000000000" pitchFamily="2" charset="0"/>
              </a:rPr>
              <a:t>Lâm Quang Linh – 2112998</a:t>
            </a:r>
            <a:endParaRPr lang="vi-VN" sz="2000" b="0">
              <a:effectLst/>
            </a:endParaRPr>
          </a:p>
          <a:p>
            <a:pPr rtl="0">
              <a:lnSpc>
                <a:spcPct val="150000"/>
              </a:lnSpc>
              <a:spcBef>
                <a:spcPts val="0"/>
              </a:spcBef>
              <a:spcAft>
                <a:spcPts val="0"/>
              </a:spcAft>
            </a:pPr>
            <a:r>
              <a:rPr lang="vi-VN" sz="2000" b="1" i="0" u="none" strike="noStrike">
                <a:solidFill>
                  <a:srgbClr val="181F22"/>
                </a:solidFill>
                <a:effectLst/>
                <a:latin typeface="Montserrat" panose="00000500000000000000" pitchFamily="2" charset="0"/>
              </a:rPr>
              <a:t>                                            </a:t>
            </a:r>
            <a:r>
              <a:rPr lang="en-US" sz="2000" b="1" i="0" u="none" strike="noStrike">
                <a:solidFill>
                  <a:srgbClr val="181F22"/>
                </a:solidFill>
                <a:effectLst/>
                <a:latin typeface="Montserrat" panose="00000500000000000000" pitchFamily="2" charset="0"/>
              </a:rPr>
              <a:t> </a:t>
            </a:r>
            <a:r>
              <a:rPr lang="vi-VN" sz="2000" b="1" i="0" u="none" strike="noStrike">
                <a:solidFill>
                  <a:srgbClr val="181F22"/>
                </a:solidFill>
                <a:effectLst/>
                <a:latin typeface="Montserrat" panose="00000500000000000000" pitchFamily="2" charset="0"/>
              </a:rPr>
              <a:t>Nguyễn Cao Nhất Duy – 2112973</a:t>
            </a:r>
            <a:endParaRPr lang="vi-VN" sz="2000" b="0">
              <a:effectLst/>
            </a:endParaRPr>
          </a:p>
          <a:p>
            <a:br>
              <a:rPr lang="vi-VN" sz="2000"/>
            </a:br>
            <a:endParaRPr lang="en" sz="2000" b="1">
              <a:solidFill>
                <a:schemeClr val="tx1"/>
              </a:solidFill>
              <a:latin typeface="Montserrat" panose="00000500000000000000" pitchFamily="2"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CB6100-7833-9B15-DB99-1428CA2B9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7" name="TextBox 6">
            <a:extLst>
              <a:ext uri="{FF2B5EF4-FFF2-40B4-BE49-F238E27FC236}">
                <a16:creationId xmlns:a16="http://schemas.microsoft.com/office/drawing/2014/main" id="{58E921A9-9FEB-8407-7594-0DC7F8480844}"/>
              </a:ext>
            </a:extLst>
          </p:cNvPr>
          <p:cNvSpPr txBox="1"/>
          <p:nvPr/>
        </p:nvSpPr>
        <p:spPr>
          <a:xfrm>
            <a:off x="107329" y="804801"/>
            <a:ext cx="2862699" cy="584775"/>
          </a:xfrm>
          <a:prstGeom prst="rect">
            <a:avLst/>
          </a:prstGeom>
          <a:noFill/>
        </p:spPr>
        <p:txBody>
          <a:bodyPr wrap="square">
            <a:spAutoFit/>
          </a:bodyPr>
          <a:lstStyle/>
          <a:p>
            <a:pPr marL="0" lvl="0" indent="0" algn="l" rtl="0">
              <a:spcBef>
                <a:spcPts val="0"/>
              </a:spcBef>
              <a:spcAft>
                <a:spcPts val="0"/>
              </a:spcAft>
              <a:buNone/>
            </a:pPr>
            <a:r>
              <a:rPr lang="en-US" sz="3200" b="1">
                <a:solidFill>
                  <a:schemeClr val="tx1"/>
                </a:solidFill>
                <a:latin typeface="+mn-lt"/>
              </a:rPr>
              <a:t>Nhược</a:t>
            </a:r>
            <a:r>
              <a:rPr lang="vi-VN" sz="3200" b="1">
                <a:solidFill>
                  <a:schemeClr val="tx1"/>
                </a:solidFill>
                <a:latin typeface="+mn-lt"/>
              </a:rPr>
              <a:t> điểm:</a:t>
            </a:r>
          </a:p>
        </p:txBody>
      </p:sp>
      <p:sp>
        <p:nvSpPr>
          <p:cNvPr id="9" name="TextBox 8">
            <a:extLst>
              <a:ext uri="{FF2B5EF4-FFF2-40B4-BE49-F238E27FC236}">
                <a16:creationId xmlns:a16="http://schemas.microsoft.com/office/drawing/2014/main" id="{C38D330C-30FA-BB8E-AD8F-330C696AAD0A}"/>
              </a:ext>
            </a:extLst>
          </p:cNvPr>
          <p:cNvSpPr txBox="1"/>
          <p:nvPr/>
        </p:nvSpPr>
        <p:spPr>
          <a:xfrm>
            <a:off x="-1" y="1649958"/>
            <a:ext cx="3317359" cy="1569660"/>
          </a:xfrm>
          <a:prstGeom prst="rect">
            <a:avLst/>
          </a:prstGeom>
          <a:noFill/>
        </p:spPr>
        <p:txBody>
          <a:bodyPr wrap="square">
            <a:spAutoFit/>
          </a:bodyPr>
          <a:lstStyle/>
          <a:p>
            <a:pPr marL="285750" indent="-285750">
              <a:buFont typeface="Wingdings" panose="05000000000000000000" pitchFamily="2" charset="2"/>
              <a:buChar char="§"/>
            </a:pPr>
            <a:r>
              <a:rPr lang="vi-VN" sz="3200" b="1"/>
              <a:t>Phức tạp cho những người chưa quen</a:t>
            </a:r>
            <a:endParaRPr lang="en-US" sz="3200">
              <a:latin typeface="Montserrat" panose="00000500000000000000" pitchFamily="2" charset="0"/>
            </a:endParaRPr>
          </a:p>
        </p:txBody>
      </p:sp>
      <p:pic>
        <p:nvPicPr>
          <p:cNvPr id="2" name="Picture 4" descr="Sự phức tạp bẩm sinh của chúng ta | Phanxicô">
            <a:extLst>
              <a:ext uri="{FF2B5EF4-FFF2-40B4-BE49-F238E27FC236}">
                <a16:creationId xmlns:a16="http://schemas.microsoft.com/office/drawing/2014/main" id="{FAC4FE1E-012C-567F-5AB5-33B4CAEF8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776" y="354419"/>
            <a:ext cx="4486939" cy="386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22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plus(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CB6100-7833-9B15-DB99-1428CA2B9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9" name="TextBox 8">
            <a:extLst>
              <a:ext uri="{FF2B5EF4-FFF2-40B4-BE49-F238E27FC236}">
                <a16:creationId xmlns:a16="http://schemas.microsoft.com/office/drawing/2014/main" id="{C38D330C-30FA-BB8E-AD8F-330C696AAD0A}"/>
              </a:ext>
            </a:extLst>
          </p:cNvPr>
          <p:cNvSpPr txBox="1"/>
          <p:nvPr/>
        </p:nvSpPr>
        <p:spPr>
          <a:xfrm>
            <a:off x="-1" y="1649958"/>
            <a:ext cx="3125973" cy="1569660"/>
          </a:xfrm>
          <a:prstGeom prst="rect">
            <a:avLst/>
          </a:prstGeom>
          <a:noFill/>
        </p:spPr>
        <p:txBody>
          <a:bodyPr wrap="square">
            <a:spAutoFit/>
          </a:bodyPr>
          <a:lstStyle/>
          <a:p>
            <a:pPr marL="285750" indent="-285750">
              <a:buFont typeface="Wingdings" panose="05000000000000000000" pitchFamily="2" charset="2"/>
              <a:buChar char="§"/>
            </a:pPr>
            <a:r>
              <a:rPr lang="en-US" sz="3200" b="1"/>
              <a:t>Khó tìm kiếm các lớp dựng sẵn</a:t>
            </a:r>
            <a:endParaRPr lang="en-US" sz="3200">
              <a:latin typeface="Montserrat" panose="00000500000000000000" pitchFamily="2" charset="0"/>
            </a:endParaRPr>
          </a:p>
        </p:txBody>
      </p:sp>
      <p:pic>
        <p:nvPicPr>
          <p:cNvPr id="7174" name="Picture 6" descr="Tìm Kiếm Những Ý Tưởng Khó Hiểu Hoặc Giải Pháp Nghi Ngờ Vấn Đề Hình minh  họa Sẵn có - Tải xuống Hình ảnh Ngay bây giờ - iStock">
            <a:extLst>
              <a:ext uri="{FF2B5EF4-FFF2-40B4-BE49-F238E27FC236}">
                <a16:creationId xmlns:a16="http://schemas.microsoft.com/office/drawing/2014/main" id="{1C2027F5-93D2-31A7-C34A-7B315C46F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3989" y="283533"/>
            <a:ext cx="4528141" cy="39836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4D48EAB-A11B-5AAF-D118-ABD8FD1121A5}"/>
              </a:ext>
            </a:extLst>
          </p:cNvPr>
          <p:cNvSpPr txBox="1"/>
          <p:nvPr/>
        </p:nvSpPr>
        <p:spPr>
          <a:xfrm>
            <a:off x="107329" y="804801"/>
            <a:ext cx="2862699" cy="584775"/>
          </a:xfrm>
          <a:prstGeom prst="rect">
            <a:avLst/>
          </a:prstGeom>
          <a:noFill/>
        </p:spPr>
        <p:txBody>
          <a:bodyPr wrap="square">
            <a:spAutoFit/>
          </a:bodyPr>
          <a:lstStyle/>
          <a:p>
            <a:pPr marL="0" lvl="0" indent="0" algn="l" rtl="0">
              <a:spcBef>
                <a:spcPts val="0"/>
              </a:spcBef>
              <a:spcAft>
                <a:spcPts val="0"/>
              </a:spcAft>
              <a:buNone/>
            </a:pPr>
            <a:r>
              <a:rPr lang="en-US" sz="3200" b="1">
                <a:solidFill>
                  <a:schemeClr val="tx1"/>
                </a:solidFill>
                <a:latin typeface="+mn-lt"/>
              </a:rPr>
              <a:t>Nhược</a:t>
            </a:r>
            <a:r>
              <a:rPr lang="vi-VN" sz="3200" b="1">
                <a:solidFill>
                  <a:schemeClr val="tx1"/>
                </a:solidFill>
                <a:latin typeface="+mn-lt"/>
              </a:rPr>
              <a:t> điểm:</a:t>
            </a:r>
          </a:p>
        </p:txBody>
      </p:sp>
    </p:spTree>
    <p:extLst>
      <p:ext uri="{BB962C8B-B14F-4D97-AF65-F5344CB8AC3E}">
        <p14:creationId xmlns:p14="http://schemas.microsoft.com/office/powerpoint/2010/main" val="247709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7174"/>
                                        </p:tgtEl>
                                        <p:attrNameLst>
                                          <p:attrName>style.visibility</p:attrName>
                                        </p:attrNameLst>
                                      </p:cBhvr>
                                      <p:to>
                                        <p:strVal val="visible"/>
                                      </p:to>
                                    </p:set>
                                    <p:animEffect transition="in" filter="box(in)">
                                      <p:cBhvr>
                                        <p:cTn id="12" dur="20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CB6100-7833-9B15-DB99-1428CA2B9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9" name="TextBox 8">
            <a:extLst>
              <a:ext uri="{FF2B5EF4-FFF2-40B4-BE49-F238E27FC236}">
                <a16:creationId xmlns:a16="http://schemas.microsoft.com/office/drawing/2014/main" id="{C38D330C-30FA-BB8E-AD8F-330C696AAD0A}"/>
              </a:ext>
            </a:extLst>
          </p:cNvPr>
          <p:cNvSpPr txBox="1"/>
          <p:nvPr/>
        </p:nvSpPr>
        <p:spPr>
          <a:xfrm>
            <a:off x="-1" y="1649958"/>
            <a:ext cx="2580167" cy="1569660"/>
          </a:xfrm>
          <a:prstGeom prst="rect">
            <a:avLst/>
          </a:prstGeom>
          <a:noFill/>
        </p:spPr>
        <p:txBody>
          <a:bodyPr wrap="square">
            <a:spAutoFit/>
          </a:bodyPr>
          <a:lstStyle/>
          <a:p>
            <a:pPr marL="285750" indent="-285750">
              <a:buFont typeface="Wingdings" panose="05000000000000000000" pitchFamily="2" charset="2"/>
              <a:buChar char="§"/>
            </a:pPr>
            <a:r>
              <a:rPr lang="en-US" sz="3200" b="1"/>
              <a:t>Tiềm năng xung đột lớp</a:t>
            </a:r>
            <a:endParaRPr lang="en-US" sz="3200">
              <a:latin typeface="Montserrat" panose="00000500000000000000" pitchFamily="2" charset="0"/>
            </a:endParaRPr>
          </a:p>
        </p:txBody>
      </p:sp>
      <p:pic>
        <p:nvPicPr>
          <p:cNvPr id="10242" name="Picture 2" descr="Quản lý xung đột – Atoha">
            <a:extLst>
              <a:ext uri="{FF2B5EF4-FFF2-40B4-BE49-F238E27FC236}">
                <a16:creationId xmlns:a16="http://schemas.microsoft.com/office/drawing/2014/main" id="{66CD4A33-9090-71A5-9794-3D2B25D411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8763" y="531628"/>
            <a:ext cx="5504579" cy="34378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522D7A-9573-E44B-E857-E70F5EEB93B6}"/>
              </a:ext>
            </a:extLst>
          </p:cNvPr>
          <p:cNvSpPr txBox="1"/>
          <p:nvPr/>
        </p:nvSpPr>
        <p:spPr>
          <a:xfrm>
            <a:off x="107329" y="804801"/>
            <a:ext cx="2862699" cy="584775"/>
          </a:xfrm>
          <a:prstGeom prst="rect">
            <a:avLst/>
          </a:prstGeom>
          <a:noFill/>
        </p:spPr>
        <p:txBody>
          <a:bodyPr wrap="square">
            <a:spAutoFit/>
          </a:bodyPr>
          <a:lstStyle/>
          <a:p>
            <a:pPr marL="0" lvl="0" indent="0" algn="l" rtl="0">
              <a:spcBef>
                <a:spcPts val="0"/>
              </a:spcBef>
              <a:spcAft>
                <a:spcPts val="0"/>
              </a:spcAft>
              <a:buNone/>
            </a:pPr>
            <a:r>
              <a:rPr lang="en-US" sz="3200" b="1">
                <a:solidFill>
                  <a:schemeClr val="tx1"/>
                </a:solidFill>
                <a:latin typeface="+mn-lt"/>
              </a:rPr>
              <a:t>Nhược</a:t>
            </a:r>
            <a:r>
              <a:rPr lang="vi-VN" sz="3200" b="1">
                <a:solidFill>
                  <a:schemeClr val="tx1"/>
                </a:solidFill>
                <a:latin typeface="+mn-lt"/>
              </a:rPr>
              <a:t> điểm:</a:t>
            </a:r>
          </a:p>
        </p:txBody>
      </p:sp>
    </p:spTree>
    <p:extLst>
      <p:ext uri="{BB962C8B-B14F-4D97-AF65-F5344CB8AC3E}">
        <p14:creationId xmlns:p14="http://schemas.microsoft.com/office/powerpoint/2010/main" val="130420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dissolve">
                                      <p:cBhvr>
                                        <p:cTn id="12"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CB6100-7833-9B15-DB99-1428CA2B9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9" name="TextBox 8">
            <a:extLst>
              <a:ext uri="{FF2B5EF4-FFF2-40B4-BE49-F238E27FC236}">
                <a16:creationId xmlns:a16="http://schemas.microsoft.com/office/drawing/2014/main" id="{C38D330C-30FA-BB8E-AD8F-330C696AAD0A}"/>
              </a:ext>
            </a:extLst>
          </p:cNvPr>
          <p:cNvSpPr txBox="1"/>
          <p:nvPr/>
        </p:nvSpPr>
        <p:spPr>
          <a:xfrm>
            <a:off x="-1" y="1649958"/>
            <a:ext cx="2580167" cy="1569660"/>
          </a:xfrm>
          <a:prstGeom prst="rect">
            <a:avLst/>
          </a:prstGeom>
          <a:noFill/>
        </p:spPr>
        <p:txBody>
          <a:bodyPr wrap="square">
            <a:spAutoFit/>
          </a:bodyPr>
          <a:lstStyle/>
          <a:p>
            <a:pPr marL="285750" indent="-285750">
              <a:buFont typeface="Wingdings" panose="05000000000000000000" pitchFamily="2" charset="2"/>
              <a:buChar char="§"/>
            </a:pPr>
            <a:r>
              <a:rPr lang="en-US" sz="3200" b="1"/>
              <a:t>Thiếu linh hoạt trong thiết kế</a:t>
            </a:r>
            <a:endParaRPr lang="en-US" sz="3200">
              <a:latin typeface="Montserrat" panose="00000500000000000000" pitchFamily="2" charset="0"/>
            </a:endParaRPr>
          </a:p>
        </p:txBody>
      </p:sp>
      <p:pic>
        <p:nvPicPr>
          <p:cNvPr id="9218" name="Picture 2" descr="Kỹ năng giải quyết vấn đề và phương pháp rèn luyện hiệu quả - Trường Trung  cấp Bách Khoa Sài Gòn">
            <a:extLst>
              <a:ext uri="{FF2B5EF4-FFF2-40B4-BE49-F238E27FC236}">
                <a16:creationId xmlns:a16="http://schemas.microsoft.com/office/drawing/2014/main" id="{4D593714-B697-BDB9-4B44-CC81EFE59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073" y="680485"/>
            <a:ext cx="5337914" cy="35270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BF098F2-7743-D870-65DB-96EB3CFDDEC9}"/>
              </a:ext>
            </a:extLst>
          </p:cNvPr>
          <p:cNvSpPr txBox="1"/>
          <p:nvPr/>
        </p:nvSpPr>
        <p:spPr>
          <a:xfrm>
            <a:off x="107329" y="804801"/>
            <a:ext cx="2862699" cy="584775"/>
          </a:xfrm>
          <a:prstGeom prst="rect">
            <a:avLst/>
          </a:prstGeom>
          <a:noFill/>
        </p:spPr>
        <p:txBody>
          <a:bodyPr wrap="square">
            <a:spAutoFit/>
          </a:bodyPr>
          <a:lstStyle/>
          <a:p>
            <a:pPr marL="0" lvl="0" indent="0" algn="l" rtl="0">
              <a:spcBef>
                <a:spcPts val="0"/>
              </a:spcBef>
              <a:spcAft>
                <a:spcPts val="0"/>
              </a:spcAft>
              <a:buNone/>
            </a:pPr>
            <a:r>
              <a:rPr lang="en-US" sz="3200" b="1">
                <a:solidFill>
                  <a:schemeClr val="tx1"/>
                </a:solidFill>
                <a:latin typeface="+mn-lt"/>
              </a:rPr>
              <a:t>Nhược</a:t>
            </a:r>
            <a:r>
              <a:rPr lang="vi-VN" sz="3200" b="1">
                <a:solidFill>
                  <a:schemeClr val="tx1"/>
                </a:solidFill>
                <a:latin typeface="+mn-lt"/>
              </a:rPr>
              <a:t> điểm:</a:t>
            </a:r>
          </a:p>
        </p:txBody>
      </p:sp>
    </p:spTree>
    <p:extLst>
      <p:ext uri="{BB962C8B-B14F-4D97-AF65-F5344CB8AC3E}">
        <p14:creationId xmlns:p14="http://schemas.microsoft.com/office/powerpoint/2010/main" val="23144311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circle(in)">
                                      <p:cBhvr>
                                        <p:cTn id="12"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4"/>
          <p:cNvSpPr txBox="1">
            <a:spLocks noGrp="1"/>
          </p:cNvSpPr>
          <p:nvPr>
            <p:ph type="ctrTitle" idx="4294967295"/>
          </p:nvPr>
        </p:nvSpPr>
        <p:spPr>
          <a:xfrm>
            <a:off x="487411" y="388153"/>
            <a:ext cx="4031853" cy="47089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200">
                <a:latin typeface="+mn-lt"/>
              </a:rPr>
              <a:t>2.  Mục tiêu đề tài</a:t>
            </a:r>
            <a:endParaRPr sz="3200">
              <a:latin typeface="+mn-lt"/>
            </a:endParaRPr>
          </a:p>
        </p:txBody>
      </p:sp>
      <p:sp>
        <p:nvSpPr>
          <p:cNvPr id="112" name="Google Shape;112;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TextBox 2">
            <a:extLst>
              <a:ext uri="{FF2B5EF4-FFF2-40B4-BE49-F238E27FC236}">
                <a16:creationId xmlns:a16="http://schemas.microsoft.com/office/drawing/2014/main" id="{34CA96EA-28FA-823D-7CC5-F74A68156857}"/>
              </a:ext>
            </a:extLst>
          </p:cNvPr>
          <p:cNvSpPr txBox="1"/>
          <p:nvPr/>
        </p:nvSpPr>
        <p:spPr>
          <a:xfrm>
            <a:off x="763309" y="1061730"/>
            <a:ext cx="4572000" cy="2677656"/>
          </a:xfrm>
          <a:prstGeom prst="rect">
            <a:avLst/>
          </a:prstGeom>
          <a:noFill/>
        </p:spPr>
        <p:txBody>
          <a:bodyPr wrap="square">
            <a:spAutoFit/>
          </a:bodyPr>
          <a:lstStyle/>
          <a:p>
            <a:pPr lvl="0" algn="l" rtl="0">
              <a:spcBef>
                <a:spcPts val="0"/>
              </a:spcBef>
              <a:spcAft>
                <a:spcPts val="0"/>
              </a:spcAft>
            </a:pPr>
            <a:r>
              <a:rPr lang="vi-VN" sz="2400" b="1" i="0">
                <a:solidFill>
                  <a:srgbClr val="111111"/>
                </a:solidFill>
                <a:effectLst/>
                <a:latin typeface="+mn-lt"/>
              </a:rPr>
              <a:t>Tailwind CSS giúp</a:t>
            </a:r>
            <a:r>
              <a:rPr lang="en-US" sz="2400" b="1" i="0">
                <a:solidFill>
                  <a:srgbClr val="111111"/>
                </a:solidFill>
                <a:effectLst/>
                <a:latin typeface="+mn-lt"/>
              </a:rPr>
              <a:t>:</a:t>
            </a:r>
          </a:p>
          <a:p>
            <a:pPr marL="285750" lvl="0" indent="-285750">
              <a:buFont typeface="Arial" panose="020B0604020202020204" pitchFamily="34" charset="0"/>
              <a:buChar char="•"/>
            </a:pPr>
            <a:r>
              <a:rPr lang="en-US" sz="2400">
                <a:latin typeface="+mn-lt"/>
              </a:rPr>
              <a:t>Tăng tốc độ phát triển</a:t>
            </a:r>
          </a:p>
          <a:p>
            <a:pPr marL="285750" lvl="0" indent="-285750">
              <a:buFont typeface="Arial" panose="020B0604020202020204" pitchFamily="34" charset="0"/>
              <a:buChar char="•"/>
            </a:pPr>
            <a:r>
              <a:rPr lang="en-US" sz="2400">
                <a:latin typeface="+mn-lt"/>
              </a:rPr>
              <a:t>Đảm bảo đồng nhất và nhất quán</a:t>
            </a:r>
          </a:p>
          <a:p>
            <a:pPr marL="285750" lvl="0" indent="-285750">
              <a:buFont typeface="Arial" panose="020B0604020202020204" pitchFamily="34" charset="0"/>
              <a:buChar char="•"/>
            </a:pPr>
            <a:r>
              <a:rPr lang="en-US" sz="2400">
                <a:latin typeface="+mn-lt"/>
              </a:rPr>
              <a:t>Tùy chỉnh linh hoạt</a:t>
            </a:r>
          </a:p>
          <a:p>
            <a:pPr marL="285750" lvl="0" indent="-285750">
              <a:buFont typeface="Arial" panose="020B0604020202020204" pitchFamily="34" charset="0"/>
              <a:buChar char="•"/>
            </a:pPr>
            <a:r>
              <a:rPr lang="vi-VN" sz="2400">
                <a:latin typeface="+mn-lt"/>
              </a:rPr>
              <a:t>Tối ưu hóa hiệu suất</a:t>
            </a:r>
            <a:endParaRPr lang="en-US" sz="2400">
              <a:latin typeface="+mn-lt"/>
            </a:endParaRPr>
          </a:p>
          <a:p>
            <a:pPr marL="285750" lvl="0" indent="-285750">
              <a:buFont typeface="Arial" panose="020B0604020202020204" pitchFamily="34" charset="0"/>
              <a:buChar char="•"/>
            </a:pPr>
            <a:r>
              <a:rPr lang="en-US" sz="2400">
                <a:latin typeface="+mn-lt"/>
              </a:rPr>
              <a:t>Hỗ trợ đa nền tảng</a:t>
            </a:r>
            <a:endParaRPr lang="en-US" sz="2400" i="0">
              <a:solidFill>
                <a:srgbClr val="111111"/>
              </a:solidFill>
              <a:effectLst/>
              <a:latin typeface="+mn-lt"/>
            </a:endParaRPr>
          </a:p>
        </p:txBody>
      </p:sp>
      <p:sp>
        <p:nvSpPr>
          <p:cNvPr id="5" name="TextBox 4">
            <a:extLst>
              <a:ext uri="{FF2B5EF4-FFF2-40B4-BE49-F238E27FC236}">
                <a16:creationId xmlns:a16="http://schemas.microsoft.com/office/drawing/2014/main" id="{E6A8F411-913A-CD0E-E2D7-4CAB3DFB4C6A}"/>
              </a:ext>
            </a:extLst>
          </p:cNvPr>
          <p:cNvSpPr txBox="1"/>
          <p:nvPr/>
        </p:nvSpPr>
        <p:spPr>
          <a:xfrm>
            <a:off x="4406590" y="2972568"/>
            <a:ext cx="4737410" cy="1246495"/>
          </a:xfrm>
          <a:prstGeom prst="rect">
            <a:avLst/>
          </a:prstGeom>
          <a:noFill/>
        </p:spPr>
        <p:txBody>
          <a:bodyPr wrap="square">
            <a:spAutoFit/>
          </a:bodyPr>
          <a:lstStyle/>
          <a:p>
            <a:r>
              <a:rPr lang="en-US" sz="1500" b="0" i="0" err="1">
                <a:solidFill>
                  <a:srgbClr val="081C36"/>
                </a:solidFill>
                <a:effectLst/>
                <a:latin typeface="Montserrat" panose="00000500000000000000" pitchFamily="2" charset="0"/>
              </a:rPr>
              <a:t>Ví</a:t>
            </a:r>
            <a:r>
              <a:rPr lang="en-US" sz="1500" b="0" i="0">
                <a:solidFill>
                  <a:srgbClr val="081C36"/>
                </a:solidFill>
                <a:effectLst/>
                <a:latin typeface="Montserrat" panose="00000500000000000000" pitchFamily="2" charset="0"/>
              </a:rPr>
              <a:t> </a:t>
            </a:r>
            <a:r>
              <a:rPr lang="en-US" sz="1500" b="0" i="0" err="1">
                <a:solidFill>
                  <a:srgbClr val="081C36"/>
                </a:solidFill>
                <a:effectLst/>
                <a:latin typeface="Montserrat" panose="00000500000000000000" pitchFamily="2" charset="0"/>
              </a:rPr>
              <a:t>dụ</a:t>
            </a:r>
            <a:r>
              <a:rPr lang="en-US" sz="1500" b="0" i="0">
                <a:solidFill>
                  <a:srgbClr val="081C36"/>
                </a:solidFill>
                <a:effectLst/>
                <a:latin typeface="Montserrat" panose="00000500000000000000" pitchFamily="2" charset="0"/>
              </a:rPr>
              <a:t>:</a:t>
            </a:r>
          </a:p>
          <a:p>
            <a:r>
              <a:rPr lang="en-US" sz="1500" b="0" i="0">
                <a:solidFill>
                  <a:srgbClr val="081C36"/>
                </a:solidFill>
                <a:effectLst/>
                <a:latin typeface="Montserrat" panose="00000500000000000000" pitchFamily="2" charset="0"/>
              </a:rPr>
              <a:t>grid ≈ display: grid; </a:t>
            </a:r>
          </a:p>
          <a:p>
            <a:r>
              <a:rPr lang="en-US" sz="1500" b="0" i="0">
                <a:solidFill>
                  <a:srgbClr val="081C36"/>
                </a:solidFill>
                <a:effectLst/>
                <a:latin typeface="Montserrat" panose="00000500000000000000" pitchFamily="2" charset="0"/>
              </a:rPr>
              <a:t>flex ≈ display: flex; </a:t>
            </a:r>
          </a:p>
          <a:p>
            <a:r>
              <a:rPr lang="en-US" sz="1500" b="0" i="0">
                <a:solidFill>
                  <a:srgbClr val="081C36"/>
                </a:solidFill>
                <a:effectLst/>
                <a:latin typeface="Montserrat" panose="00000500000000000000" pitchFamily="2" charset="0"/>
              </a:rPr>
              <a:t>text-center ≈ text-align: center; </a:t>
            </a:r>
          </a:p>
          <a:p>
            <a:r>
              <a:rPr lang="vi-VN" sz="1500">
                <a:solidFill>
                  <a:srgbClr val="081C36"/>
                </a:solidFill>
                <a:latin typeface="Montserrat" panose="00000500000000000000" pitchFamily="2" charset="0"/>
              </a:rPr>
              <a:t>text-transform: uppercase </a:t>
            </a:r>
            <a:r>
              <a:rPr lang="en-US" sz="1500">
                <a:solidFill>
                  <a:srgbClr val="081C36"/>
                </a:solidFill>
                <a:latin typeface="Montserrat" panose="00000500000000000000" pitchFamily="2" charset="0"/>
              </a:rPr>
              <a:t>≈ </a:t>
            </a:r>
            <a:r>
              <a:rPr lang="en-US" sz="1500" b="0" i="0">
                <a:solidFill>
                  <a:srgbClr val="081C36"/>
                </a:solidFill>
                <a:effectLst/>
                <a:latin typeface="Montserrat" panose="00000500000000000000" pitchFamily="2" charset="0"/>
              </a:rPr>
              <a:t>uppercase</a:t>
            </a:r>
            <a:endParaRPr lang="en-US" sz="1500">
              <a:latin typeface="Montserrat" panose="00000500000000000000" pitchFamily="2"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arn(inVertical)">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4">
            <a:extLst>
              <a:ext uri="{FF2B5EF4-FFF2-40B4-BE49-F238E27FC236}">
                <a16:creationId xmlns:a16="http://schemas.microsoft.com/office/drawing/2014/main" id="{AF7D5D20-05F6-2291-127A-385A6BAFFDDB}"/>
              </a:ext>
            </a:extLst>
          </p:cNvPr>
          <p:cNvGraphicFramePr>
            <a:graphicFrameLocks noGrp="1"/>
          </p:cNvGraphicFramePr>
          <p:nvPr>
            <p:extLst>
              <p:ext uri="{D42A27DB-BD31-4B8C-83A1-F6EECF244321}">
                <p14:modId xmlns:p14="http://schemas.microsoft.com/office/powerpoint/2010/main" val="1358355522"/>
              </p:ext>
            </p:extLst>
          </p:nvPr>
        </p:nvGraphicFramePr>
        <p:xfrm>
          <a:off x="864782" y="1019751"/>
          <a:ext cx="7024575" cy="3093720"/>
        </p:xfrm>
        <a:graphic>
          <a:graphicData uri="http://schemas.openxmlformats.org/drawingml/2006/table">
            <a:tbl>
              <a:tblPr firstRow="1" bandRow="1">
                <a:tableStyleId>{A8D347E4-8D0D-48F3-AB85-A3CE05522D68}</a:tableStyleId>
              </a:tblPr>
              <a:tblGrid>
                <a:gridCol w="2341525">
                  <a:extLst>
                    <a:ext uri="{9D8B030D-6E8A-4147-A177-3AD203B41FA5}">
                      <a16:colId xmlns:a16="http://schemas.microsoft.com/office/drawing/2014/main" val="4175655512"/>
                    </a:ext>
                  </a:extLst>
                </a:gridCol>
                <a:gridCol w="2341525">
                  <a:extLst>
                    <a:ext uri="{9D8B030D-6E8A-4147-A177-3AD203B41FA5}">
                      <a16:colId xmlns:a16="http://schemas.microsoft.com/office/drawing/2014/main" val="2505394944"/>
                    </a:ext>
                  </a:extLst>
                </a:gridCol>
                <a:gridCol w="2341525">
                  <a:extLst>
                    <a:ext uri="{9D8B030D-6E8A-4147-A177-3AD203B41FA5}">
                      <a16:colId xmlns:a16="http://schemas.microsoft.com/office/drawing/2014/main" val="2811354771"/>
                    </a:ext>
                  </a:extLst>
                </a:gridCol>
              </a:tblGrid>
              <a:tr h="370840">
                <a:tc>
                  <a:txBody>
                    <a:bodyPr/>
                    <a:lstStyle/>
                    <a:p>
                      <a:r>
                        <a:rPr lang="en-US" b="1"/>
                        <a:t>Khác nhau</a:t>
                      </a:r>
                    </a:p>
                  </a:txBody>
                  <a:tcPr/>
                </a:tc>
                <a:tc>
                  <a:txBody>
                    <a:bodyPr/>
                    <a:lstStyle/>
                    <a:p>
                      <a:r>
                        <a:rPr lang="en-US" sz="1400" b="1" i="0" u="none" strike="noStrike" cap="none">
                          <a:solidFill>
                            <a:schemeClr val="tx1"/>
                          </a:solidFill>
                          <a:effectLst/>
                          <a:latin typeface="Arial"/>
                          <a:ea typeface="Arial"/>
                          <a:cs typeface="Arial"/>
                          <a:sym typeface="Arial"/>
                        </a:rPr>
                        <a:t>Bootstrap</a:t>
                      </a:r>
                      <a:endParaRPr lang="en-US" b="1"/>
                    </a:p>
                  </a:txBody>
                  <a:tcPr/>
                </a:tc>
                <a:tc>
                  <a:txBody>
                    <a:bodyPr/>
                    <a:lstStyle/>
                    <a:p>
                      <a:r>
                        <a:rPr lang="en-US" sz="1400" b="1" i="0" u="none" strike="noStrike" cap="none">
                          <a:solidFill>
                            <a:schemeClr val="tx1"/>
                          </a:solidFill>
                          <a:effectLst/>
                          <a:latin typeface="Arial"/>
                          <a:ea typeface="Arial"/>
                          <a:cs typeface="Arial"/>
                          <a:sym typeface="Arial"/>
                        </a:rPr>
                        <a:t>Tailwind CSS</a:t>
                      </a:r>
                      <a:endParaRPr lang="en-US"/>
                    </a:p>
                  </a:txBody>
                  <a:tcPr/>
                </a:tc>
                <a:extLst>
                  <a:ext uri="{0D108BD9-81ED-4DB2-BD59-A6C34878D82A}">
                    <a16:rowId xmlns:a16="http://schemas.microsoft.com/office/drawing/2014/main" val="2633165195"/>
                  </a:ext>
                </a:extLst>
              </a:tr>
              <a:tr h="370840">
                <a:tc>
                  <a:txBody>
                    <a:bodyPr/>
                    <a:lstStyle/>
                    <a:p>
                      <a:r>
                        <a:rPr lang="en-US" sz="1400" b="1" i="0" u="none" strike="noStrike" cap="none">
                          <a:solidFill>
                            <a:srgbClr val="000000"/>
                          </a:solidFill>
                          <a:effectLst/>
                          <a:latin typeface="Arial"/>
                          <a:ea typeface="Arial"/>
                          <a:cs typeface="Arial"/>
                          <a:sym typeface="Arial"/>
                        </a:rPr>
                        <a:t>Phong cách thiết kế</a:t>
                      </a:r>
                      <a:endParaRPr lang="en-US"/>
                    </a:p>
                  </a:txBody>
                  <a:tcPr/>
                </a:tc>
                <a:tc>
                  <a:txBody>
                    <a:bodyPr/>
                    <a:lstStyle/>
                    <a:p>
                      <a:r>
                        <a:rPr lang="en-US" sz="1400" b="0" i="0" u="none" strike="noStrike" cap="none">
                          <a:solidFill>
                            <a:srgbClr val="000000"/>
                          </a:solidFill>
                          <a:effectLst/>
                          <a:latin typeface="Arial"/>
                          <a:ea typeface="Arial"/>
                          <a:cs typeface="Arial"/>
                          <a:sym typeface="Arial"/>
                        </a:rPr>
                        <a:t>thiết kế sẵn có, sử dụng ngay</a:t>
                      </a:r>
                      <a:endParaRPr lang="en-US"/>
                    </a:p>
                  </a:txBody>
                  <a:tcPr/>
                </a:tc>
                <a:tc>
                  <a:txBody>
                    <a:bodyPr/>
                    <a:lstStyle/>
                    <a:p>
                      <a:r>
                        <a:rPr lang="en-US" sz="1400" b="0" i="0" u="none" strike="noStrike" cap="none">
                          <a:solidFill>
                            <a:srgbClr val="000000"/>
                          </a:solidFill>
                          <a:effectLst/>
                          <a:latin typeface="Arial"/>
                          <a:ea typeface="Arial"/>
                          <a:cs typeface="Arial"/>
                          <a:sym typeface="Arial"/>
                        </a:rPr>
                        <a:t>thiết kế không sẵn có, tạo và tùy chỉnh</a:t>
                      </a:r>
                      <a:endParaRPr lang="en-US"/>
                    </a:p>
                  </a:txBody>
                  <a:tcPr/>
                </a:tc>
                <a:extLst>
                  <a:ext uri="{0D108BD9-81ED-4DB2-BD59-A6C34878D82A}">
                    <a16:rowId xmlns:a16="http://schemas.microsoft.com/office/drawing/2014/main" val="1594399931"/>
                  </a:ext>
                </a:extLst>
              </a:tr>
              <a:tr h="370840">
                <a:tc>
                  <a:txBody>
                    <a:bodyPr/>
                    <a:lstStyle/>
                    <a:p>
                      <a:r>
                        <a:rPr lang="vi-VN" sz="1400" b="1" i="0" u="none" strike="noStrike" cap="none">
                          <a:solidFill>
                            <a:srgbClr val="000000"/>
                          </a:solidFill>
                          <a:effectLst/>
                          <a:latin typeface="Arial"/>
                          <a:ea typeface="Arial"/>
                          <a:cs typeface="Arial"/>
                          <a:sym typeface="Arial"/>
                        </a:rPr>
                        <a:t>Kích thước tệp CSS</a:t>
                      </a:r>
                      <a:endParaRPr lang="en-US"/>
                    </a:p>
                  </a:txBody>
                  <a:tcPr/>
                </a:tc>
                <a:tc>
                  <a:txBody>
                    <a:bodyPr/>
                    <a:lstStyle/>
                    <a:p>
                      <a:r>
                        <a:rPr lang="en-US" sz="1400" b="0" i="0" u="none" strike="noStrike" cap="none">
                          <a:solidFill>
                            <a:srgbClr val="000000"/>
                          </a:solidFill>
                          <a:effectLst/>
                          <a:latin typeface="Arial"/>
                          <a:ea typeface="Arial"/>
                          <a:cs typeface="Arial"/>
                          <a:sym typeface="Arial"/>
                        </a:rPr>
                        <a:t>Lớn hơn</a:t>
                      </a:r>
                      <a:endParaRPr lang="en-US"/>
                    </a:p>
                  </a:txBody>
                  <a:tcPr/>
                </a:tc>
                <a:tc>
                  <a:txBody>
                    <a:bodyPr/>
                    <a:lstStyle/>
                    <a:p>
                      <a:r>
                        <a:rPr lang="en-US"/>
                        <a:t>Nhỏ hơn</a:t>
                      </a:r>
                    </a:p>
                  </a:txBody>
                  <a:tcPr/>
                </a:tc>
                <a:extLst>
                  <a:ext uri="{0D108BD9-81ED-4DB2-BD59-A6C34878D82A}">
                    <a16:rowId xmlns:a16="http://schemas.microsoft.com/office/drawing/2014/main" val="2078554063"/>
                  </a:ext>
                </a:extLst>
              </a:tr>
              <a:tr h="370840">
                <a:tc>
                  <a:txBody>
                    <a:bodyPr/>
                    <a:lstStyle/>
                    <a:p>
                      <a:r>
                        <a:rPr lang="en-US" sz="1400" b="1" i="0" u="none" strike="noStrike" cap="none">
                          <a:solidFill>
                            <a:srgbClr val="000000"/>
                          </a:solidFill>
                          <a:effectLst/>
                          <a:latin typeface="Arial"/>
                          <a:ea typeface="Arial"/>
                          <a:cs typeface="Arial"/>
                          <a:sym typeface="Arial"/>
                        </a:rPr>
                        <a:t>Độ tuỳ chỉnh</a:t>
                      </a:r>
                      <a:endParaRPr lang="en-US"/>
                    </a:p>
                  </a:txBody>
                  <a:tcPr/>
                </a:tc>
                <a:tc>
                  <a:txBody>
                    <a:bodyPr/>
                    <a:lstStyle/>
                    <a:p>
                      <a:r>
                        <a:rPr lang="en-US"/>
                        <a:t>Thấp hơn</a:t>
                      </a:r>
                    </a:p>
                  </a:txBody>
                  <a:tcPr/>
                </a:tc>
                <a:tc>
                  <a:txBody>
                    <a:bodyPr/>
                    <a:lstStyle/>
                    <a:p>
                      <a:r>
                        <a:rPr lang="vi-VN" sz="1400" b="0" i="0" u="none" strike="noStrike" cap="none">
                          <a:solidFill>
                            <a:srgbClr val="000000"/>
                          </a:solidFill>
                          <a:effectLst/>
                          <a:latin typeface="Arial"/>
                          <a:ea typeface="Arial"/>
                          <a:cs typeface="Arial"/>
                          <a:sym typeface="Arial"/>
                        </a:rPr>
                        <a:t>cao hơn</a:t>
                      </a:r>
                      <a:endParaRPr lang="en-US"/>
                    </a:p>
                  </a:txBody>
                  <a:tcPr/>
                </a:tc>
                <a:extLst>
                  <a:ext uri="{0D108BD9-81ED-4DB2-BD59-A6C34878D82A}">
                    <a16:rowId xmlns:a16="http://schemas.microsoft.com/office/drawing/2014/main" val="1276269104"/>
                  </a:ext>
                </a:extLst>
              </a:tr>
              <a:tr h="370840">
                <a:tc>
                  <a:txBody>
                    <a:bodyPr/>
                    <a:lstStyle/>
                    <a:p>
                      <a:r>
                        <a:rPr lang="en-US" sz="1400" b="1" i="0" u="none" strike="noStrike" cap="none">
                          <a:solidFill>
                            <a:srgbClr val="000000"/>
                          </a:solidFill>
                          <a:effectLst/>
                          <a:latin typeface="Arial"/>
                          <a:ea typeface="Arial"/>
                          <a:cs typeface="Arial"/>
                          <a:sym typeface="Arial"/>
                        </a:rPr>
                        <a:t>Độ khó trong việc học và sử dụng</a:t>
                      </a:r>
                      <a:endParaRPr lang="en-US"/>
                    </a:p>
                  </a:txBody>
                  <a:tcPr/>
                </a:tc>
                <a:tc>
                  <a:txBody>
                    <a:bodyPr/>
                    <a:lstStyle/>
                    <a:p>
                      <a:r>
                        <a:rPr lang="en-US" sz="1400" b="0" i="0" u="none" strike="noStrike" cap="none">
                          <a:solidFill>
                            <a:srgbClr val="000000"/>
                          </a:solidFill>
                          <a:effectLst/>
                          <a:latin typeface="Arial"/>
                          <a:ea typeface="Arial"/>
                          <a:cs typeface="Arial"/>
                          <a:sym typeface="Arial"/>
                        </a:rPr>
                        <a:t>rõ ràng và dễ học</a:t>
                      </a:r>
                      <a:endParaRPr lang="en-US"/>
                    </a:p>
                  </a:txBody>
                  <a:tcPr/>
                </a:tc>
                <a:tc>
                  <a:txBody>
                    <a:bodyPr/>
                    <a:lstStyle/>
                    <a:p>
                      <a:r>
                        <a:rPr lang="vi-VN" sz="1400" b="0" i="0" u="none" strike="noStrike" cap="none">
                          <a:solidFill>
                            <a:srgbClr val="000000"/>
                          </a:solidFill>
                          <a:effectLst/>
                          <a:latin typeface="Arial"/>
                          <a:ea typeface="Arial"/>
                          <a:cs typeface="Arial"/>
                          <a:sym typeface="Arial"/>
                        </a:rPr>
                        <a:t>đòi hỏi thời gian và công sức hơn</a:t>
                      </a:r>
                      <a:endParaRPr lang="en-US"/>
                    </a:p>
                  </a:txBody>
                  <a:tcPr/>
                </a:tc>
                <a:extLst>
                  <a:ext uri="{0D108BD9-81ED-4DB2-BD59-A6C34878D82A}">
                    <a16:rowId xmlns:a16="http://schemas.microsoft.com/office/drawing/2014/main" val="3075325204"/>
                  </a:ext>
                </a:extLst>
              </a:tr>
              <a:tr h="370840">
                <a:tc>
                  <a:txBody>
                    <a:bodyPr/>
                    <a:lstStyle/>
                    <a:p>
                      <a:r>
                        <a:rPr lang="en-US" sz="1400" b="1" i="0" u="none" strike="noStrike" cap="none">
                          <a:solidFill>
                            <a:srgbClr val="000000"/>
                          </a:solidFill>
                          <a:effectLst/>
                          <a:latin typeface="Arial"/>
                          <a:ea typeface="Arial"/>
                          <a:cs typeface="Arial"/>
                          <a:sym typeface="Arial"/>
                        </a:rPr>
                        <a:t>Cộng đồng và tài liệu hỗ trợ</a:t>
                      </a:r>
                      <a:endParaRPr lang="en-US"/>
                    </a:p>
                  </a:txBody>
                  <a:tcPr/>
                </a:tc>
                <a:tc>
                  <a:txBody>
                    <a:bodyPr/>
                    <a:lstStyle/>
                    <a:p>
                      <a:r>
                        <a:rPr lang="en-US" sz="1400" b="0" i="0" u="none" strike="noStrike" cap="none">
                          <a:solidFill>
                            <a:srgbClr val="000000"/>
                          </a:solidFill>
                          <a:effectLst/>
                          <a:latin typeface="Arial"/>
                          <a:ea typeface="Arial"/>
                          <a:cs typeface="Arial"/>
                          <a:sym typeface="Arial"/>
                        </a:rPr>
                        <a:t>cộng đồng lớn và phong phú</a:t>
                      </a:r>
                    </a:p>
                    <a:p>
                      <a:r>
                        <a:rPr lang="en-US" sz="1400" b="0" i="0" u="none" strike="noStrike" cap="none">
                          <a:solidFill>
                            <a:srgbClr val="000000"/>
                          </a:solidFill>
                          <a:effectLst/>
                          <a:latin typeface="Arial"/>
                          <a:ea typeface="Arial"/>
                          <a:cs typeface="Arial"/>
                          <a:sym typeface="Arial"/>
                        </a:rPr>
                        <a:t>nhiều tài liệu hỗ trợ và ví dụ</a:t>
                      </a:r>
                      <a:endParaRPr lang="en-US"/>
                    </a:p>
                  </a:txBody>
                  <a:tcPr/>
                </a:tc>
                <a:tc>
                  <a:txBody>
                    <a:bodyPr/>
                    <a:lstStyle/>
                    <a:p>
                      <a:r>
                        <a:rPr lang="en-US" sz="1400" b="0" i="0" u="none" strike="noStrike" cap="none">
                          <a:solidFill>
                            <a:srgbClr val="000000"/>
                          </a:solidFill>
                          <a:effectLst/>
                          <a:latin typeface="Arial"/>
                          <a:ea typeface="Arial"/>
                          <a:cs typeface="Arial"/>
                          <a:sym typeface="Arial"/>
                        </a:rPr>
                        <a:t>sử dụng rộng rãi và có một cộng đồng đang phát triển</a:t>
                      </a:r>
                    </a:p>
                    <a:p>
                      <a:r>
                        <a:rPr lang="vi-VN" sz="1400" b="0" i="0" u="none" strike="noStrike" cap="none">
                          <a:solidFill>
                            <a:srgbClr val="000000"/>
                          </a:solidFill>
                          <a:effectLst/>
                          <a:latin typeface="Arial"/>
                          <a:ea typeface="Arial"/>
                          <a:cs typeface="Arial"/>
                          <a:sym typeface="Arial"/>
                        </a:rPr>
                        <a:t>tài liệu và hỗ trợ có thể hạn chế hơn.</a:t>
                      </a:r>
                      <a:endParaRPr lang="en-US"/>
                    </a:p>
                  </a:txBody>
                  <a:tcPr/>
                </a:tc>
                <a:extLst>
                  <a:ext uri="{0D108BD9-81ED-4DB2-BD59-A6C34878D82A}">
                    <a16:rowId xmlns:a16="http://schemas.microsoft.com/office/drawing/2014/main" val="1776970796"/>
                  </a:ext>
                </a:extLst>
              </a:tr>
            </a:tbl>
          </a:graphicData>
        </a:graphic>
      </p:graphicFrame>
      <p:sp>
        <p:nvSpPr>
          <p:cNvPr id="5" name="TextBox 4">
            <a:extLst>
              <a:ext uri="{FF2B5EF4-FFF2-40B4-BE49-F238E27FC236}">
                <a16:creationId xmlns:a16="http://schemas.microsoft.com/office/drawing/2014/main" id="{9176FCAA-9620-8534-B113-8A74DB717C01}"/>
              </a:ext>
            </a:extLst>
          </p:cNvPr>
          <p:cNvSpPr txBox="1"/>
          <p:nvPr/>
        </p:nvSpPr>
        <p:spPr>
          <a:xfrm>
            <a:off x="219740" y="191386"/>
            <a:ext cx="8548576" cy="584775"/>
          </a:xfrm>
          <a:prstGeom prst="rect">
            <a:avLst/>
          </a:prstGeom>
          <a:noFill/>
        </p:spPr>
        <p:txBody>
          <a:bodyPr wrap="square" rtlCol="0">
            <a:spAutoFit/>
          </a:bodyPr>
          <a:lstStyle/>
          <a:p>
            <a:r>
              <a:rPr lang="en-US" sz="3200" b="1">
                <a:solidFill>
                  <a:schemeClr val="tx1"/>
                </a:solidFill>
                <a:latin typeface="+mn-lt"/>
              </a:rPr>
              <a:t>S</a:t>
            </a:r>
            <a:r>
              <a:rPr lang="en-US" sz="3200" b="1" i="0">
                <a:solidFill>
                  <a:schemeClr val="tx1"/>
                </a:solidFill>
                <a:effectLst/>
                <a:latin typeface="+mn-lt"/>
              </a:rPr>
              <a:t>o sánh giữa Bootstrap và Tailwind CSS</a:t>
            </a:r>
            <a:endParaRPr lang="en-US" sz="3200" b="1">
              <a:solidFill>
                <a:schemeClr val="tx1"/>
              </a:solidFill>
              <a:latin typeface="+mn-lt"/>
            </a:endParaRPr>
          </a:p>
        </p:txBody>
      </p:sp>
      <p:pic>
        <p:nvPicPr>
          <p:cNvPr id="11268" name="Picture 4" descr="so sánh cơ bản về Bootstrap và Tailwind CSS">
            <a:extLst>
              <a:ext uri="{FF2B5EF4-FFF2-40B4-BE49-F238E27FC236}">
                <a16:creationId xmlns:a16="http://schemas.microsoft.com/office/drawing/2014/main" id="{96E5D0CD-00F2-2A8E-7038-7E5C3ABEC2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2310" y="4175049"/>
            <a:ext cx="1721690" cy="96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7880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804786-9B65-49FA-9CBF-EE59A0BC7A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3" name="TextBox 2">
            <a:extLst>
              <a:ext uri="{FF2B5EF4-FFF2-40B4-BE49-F238E27FC236}">
                <a16:creationId xmlns:a16="http://schemas.microsoft.com/office/drawing/2014/main" id="{20E02EDB-840A-4473-8640-ADA373CD93A9}"/>
              </a:ext>
            </a:extLst>
          </p:cNvPr>
          <p:cNvSpPr txBox="1"/>
          <p:nvPr/>
        </p:nvSpPr>
        <p:spPr>
          <a:xfrm>
            <a:off x="369390" y="195930"/>
            <a:ext cx="8583224" cy="523220"/>
          </a:xfrm>
          <a:prstGeom prst="rect">
            <a:avLst/>
          </a:prstGeom>
          <a:noFill/>
        </p:spPr>
        <p:txBody>
          <a:bodyPr wrap="square">
            <a:spAutoFit/>
          </a:bodyPr>
          <a:lstStyle/>
          <a:p>
            <a:pPr marL="0" lvl="0" indent="0" algn="l" rtl="0">
              <a:spcBef>
                <a:spcPts val="0"/>
              </a:spcBef>
              <a:spcAft>
                <a:spcPts val="0"/>
              </a:spcAft>
              <a:buNone/>
            </a:pPr>
            <a:r>
              <a:rPr lang="en-US" sz="2800" b="1">
                <a:solidFill>
                  <a:schemeClr val="tx1"/>
                </a:solidFill>
                <a:latin typeface="+mn-lt"/>
              </a:rPr>
              <a:t>So </a:t>
            </a:r>
            <a:r>
              <a:rPr lang="en-US" sz="2800" b="1" err="1">
                <a:solidFill>
                  <a:schemeClr val="tx1"/>
                </a:solidFill>
                <a:latin typeface="+mn-lt"/>
              </a:rPr>
              <a:t>sánh</a:t>
            </a:r>
            <a:r>
              <a:rPr lang="en-US" sz="2800" b="1">
                <a:solidFill>
                  <a:schemeClr val="tx1"/>
                </a:solidFill>
                <a:latin typeface="+mn-lt"/>
              </a:rPr>
              <a:t> </a:t>
            </a:r>
            <a:r>
              <a:rPr lang="en-US" sz="2800" b="1" err="1">
                <a:solidFill>
                  <a:schemeClr val="tx1"/>
                </a:solidFill>
                <a:latin typeface="+mn-lt"/>
              </a:rPr>
              <a:t>giữa</a:t>
            </a:r>
            <a:r>
              <a:rPr lang="en-US" sz="2800" b="1">
                <a:solidFill>
                  <a:schemeClr val="tx1"/>
                </a:solidFill>
                <a:latin typeface="+mn-lt"/>
              </a:rPr>
              <a:t> Tailwind CSS và </a:t>
            </a:r>
            <a:r>
              <a:rPr lang="en-US" sz="2800" b="1" i="0">
                <a:solidFill>
                  <a:srgbClr val="181F22"/>
                </a:solidFill>
                <a:effectLst/>
                <a:latin typeface="Arial" panose="020B0604020202020204" pitchFamily="34" charset="0"/>
                <a:ea typeface="Arial" panose="020B0604020202020204" pitchFamily="34" charset="0"/>
                <a:cs typeface="Arial" panose="020B0604020202020204" pitchFamily="34" charset="0"/>
              </a:rPr>
              <a:t>CSS </a:t>
            </a:r>
            <a:r>
              <a:rPr lang="vi-VN" sz="2800" b="1" i="0">
                <a:solidFill>
                  <a:srgbClr val="181F22"/>
                </a:solidFill>
                <a:effectLst/>
                <a:latin typeface="Arial" panose="020B0604020202020204" pitchFamily="34" charset="0"/>
                <a:ea typeface="Arial" panose="020B0604020202020204" pitchFamily="34" charset="0"/>
                <a:cs typeface="Arial" panose="020B0604020202020204" pitchFamily="34" charset="0"/>
              </a:rPr>
              <a:t>thông thường</a:t>
            </a:r>
            <a:r>
              <a:rPr lang="en-US" sz="2800" b="1" i="0">
                <a:solidFill>
                  <a:srgbClr val="181F22"/>
                </a:solidFill>
                <a:effectLst/>
                <a:latin typeface="Arial" panose="020B0604020202020204" pitchFamily="34" charset="0"/>
                <a:ea typeface="Arial" panose="020B0604020202020204" pitchFamily="34" charset="0"/>
                <a:cs typeface="Arial" panose="020B0604020202020204" pitchFamily="34" charset="0"/>
              </a:rPr>
              <a:t> </a:t>
            </a:r>
            <a:endParaRPr lang="vi-VN" sz="2800" b="1">
              <a:solidFill>
                <a:schemeClr val="tx1"/>
              </a:solidFill>
              <a:latin typeface="+mn-lt"/>
            </a:endParaRPr>
          </a:p>
        </p:txBody>
      </p:sp>
      <p:graphicFrame>
        <p:nvGraphicFramePr>
          <p:cNvPr id="5" name="Table 6">
            <a:extLst>
              <a:ext uri="{FF2B5EF4-FFF2-40B4-BE49-F238E27FC236}">
                <a16:creationId xmlns:a16="http://schemas.microsoft.com/office/drawing/2014/main" id="{7EB995A3-4E95-DB7C-C180-7A2D2A632216}"/>
              </a:ext>
            </a:extLst>
          </p:cNvPr>
          <p:cNvGraphicFramePr>
            <a:graphicFrameLocks noGrp="1"/>
          </p:cNvGraphicFramePr>
          <p:nvPr>
            <p:extLst>
              <p:ext uri="{D42A27DB-BD31-4B8C-83A1-F6EECF244321}">
                <p14:modId xmlns:p14="http://schemas.microsoft.com/office/powerpoint/2010/main" val="2595625045"/>
              </p:ext>
            </p:extLst>
          </p:nvPr>
        </p:nvGraphicFramePr>
        <p:xfrm>
          <a:off x="1077433" y="858727"/>
          <a:ext cx="6967869" cy="3573833"/>
        </p:xfrm>
        <a:graphic>
          <a:graphicData uri="http://schemas.openxmlformats.org/drawingml/2006/table">
            <a:tbl>
              <a:tblPr firstRow="1" bandRow="1">
                <a:tableStyleId>{A8D347E4-8D0D-48F3-AB85-A3CE05522D68}</a:tableStyleId>
              </a:tblPr>
              <a:tblGrid>
                <a:gridCol w="1774377">
                  <a:extLst>
                    <a:ext uri="{9D8B030D-6E8A-4147-A177-3AD203B41FA5}">
                      <a16:colId xmlns:a16="http://schemas.microsoft.com/office/drawing/2014/main" val="1253505770"/>
                    </a:ext>
                  </a:extLst>
                </a:gridCol>
                <a:gridCol w="2870869">
                  <a:extLst>
                    <a:ext uri="{9D8B030D-6E8A-4147-A177-3AD203B41FA5}">
                      <a16:colId xmlns:a16="http://schemas.microsoft.com/office/drawing/2014/main" val="3474726990"/>
                    </a:ext>
                  </a:extLst>
                </a:gridCol>
                <a:gridCol w="2322623">
                  <a:extLst>
                    <a:ext uri="{9D8B030D-6E8A-4147-A177-3AD203B41FA5}">
                      <a16:colId xmlns:a16="http://schemas.microsoft.com/office/drawing/2014/main" val="152707340"/>
                    </a:ext>
                  </a:extLst>
                </a:gridCol>
              </a:tblGrid>
              <a:tr h="298108">
                <a:tc>
                  <a:txBody>
                    <a:bodyPr/>
                    <a:lstStyle/>
                    <a:p>
                      <a:r>
                        <a:rPr lang="en-US" b="1"/>
                        <a:t>Khác nhau</a:t>
                      </a:r>
                    </a:p>
                  </a:txBody>
                  <a:tcPr/>
                </a:tc>
                <a:tc>
                  <a:txBody>
                    <a:bodyPr/>
                    <a:lstStyle/>
                    <a:p>
                      <a:r>
                        <a:rPr lang="en-US" sz="1400" b="1" i="0" u="none" strike="noStrike" cap="none">
                          <a:solidFill>
                            <a:srgbClr val="000000"/>
                          </a:solidFill>
                          <a:effectLst/>
                          <a:latin typeface="Arial"/>
                          <a:ea typeface="Arial"/>
                          <a:cs typeface="Arial"/>
                          <a:sym typeface="Arial"/>
                        </a:rPr>
                        <a:t>Tailwind CSS </a:t>
                      </a:r>
                      <a:endParaRPr lang="en-US"/>
                    </a:p>
                  </a:txBody>
                  <a:tcPr/>
                </a:tc>
                <a:tc>
                  <a:txBody>
                    <a:bodyPr/>
                    <a:lstStyle/>
                    <a:p>
                      <a:r>
                        <a:rPr lang="en-US" sz="1400" b="1" i="0" u="none" strike="noStrike" cap="none">
                          <a:solidFill>
                            <a:srgbClr val="000000"/>
                          </a:solidFill>
                          <a:effectLst/>
                          <a:latin typeface="Arial"/>
                          <a:ea typeface="Arial"/>
                          <a:cs typeface="Arial"/>
                          <a:sym typeface="Arial"/>
                        </a:rPr>
                        <a:t>CSS </a:t>
                      </a:r>
                      <a:r>
                        <a:rPr lang="vi-VN" sz="1400" b="1" i="0" u="none" strike="noStrike" cap="none">
                          <a:solidFill>
                            <a:srgbClr val="000000"/>
                          </a:solidFill>
                          <a:effectLst/>
                          <a:latin typeface="Arial"/>
                          <a:ea typeface="Arial"/>
                          <a:cs typeface="Arial"/>
                          <a:sym typeface="Arial"/>
                        </a:rPr>
                        <a:t>thông thường</a:t>
                      </a:r>
                      <a:r>
                        <a:rPr lang="en-US" sz="1400" b="1" i="0" u="none" strike="noStrike" cap="none">
                          <a:solidFill>
                            <a:srgbClr val="000000"/>
                          </a:solidFill>
                          <a:effectLst/>
                          <a:latin typeface="Arial"/>
                          <a:ea typeface="Arial"/>
                          <a:cs typeface="Arial"/>
                          <a:sym typeface="Arial"/>
                        </a:rPr>
                        <a:t> </a:t>
                      </a:r>
                      <a:endParaRPr lang="en-US"/>
                    </a:p>
                  </a:txBody>
                  <a:tcPr/>
                </a:tc>
                <a:extLst>
                  <a:ext uri="{0D108BD9-81ED-4DB2-BD59-A6C34878D82A}">
                    <a16:rowId xmlns:a16="http://schemas.microsoft.com/office/drawing/2014/main" val="570942198"/>
                  </a:ext>
                </a:extLst>
              </a:tr>
              <a:tr h="588049">
                <a:tc>
                  <a:txBody>
                    <a:bodyPr/>
                    <a:lstStyle/>
                    <a:p>
                      <a:r>
                        <a:rPr lang="en-US" sz="1400" b="1" i="0" u="none" strike="noStrike" cap="none">
                          <a:solidFill>
                            <a:srgbClr val="000000"/>
                          </a:solidFill>
                          <a:effectLst/>
                          <a:latin typeface="Arial"/>
                          <a:ea typeface="Arial"/>
                          <a:cs typeface="Arial"/>
                          <a:sym typeface="Arial"/>
                        </a:rPr>
                        <a:t>Quản lý code</a:t>
                      </a:r>
                      <a:endParaRPr lang="en-US"/>
                    </a:p>
                  </a:txBody>
                  <a:tcPr/>
                </a:tc>
                <a:tc>
                  <a:txBody>
                    <a:bodyPr/>
                    <a:lstStyle/>
                    <a:p>
                      <a:r>
                        <a:rPr lang="en-US" sz="1400" b="0" i="0" u="none" strike="noStrike" cap="none">
                          <a:solidFill>
                            <a:srgbClr val="000000"/>
                          </a:solidFill>
                          <a:effectLst/>
                          <a:latin typeface="Arial"/>
                          <a:ea typeface="Arial"/>
                          <a:cs typeface="Arial"/>
                          <a:sym typeface="Arial"/>
                        </a:rPr>
                        <a:t>Áp dụng các lớp trực tiếp vào phần tử HTML</a:t>
                      </a:r>
                      <a:endParaRPr lang="en-US"/>
                    </a:p>
                  </a:txBody>
                  <a:tcPr/>
                </a:tc>
                <a:tc>
                  <a:txBody>
                    <a:bodyPr/>
                    <a:lstStyle/>
                    <a:p>
                      <a:r>
                        <a:rPr lang="en-US" sz="1400" b="0" i="0" u="none" strike="noStrike" cap="none">
                          <a:solidFill>
                            <a:srgbClr val="000000"/>
                          </a:solidFill>
                          <a:effectLst/>
                          <a:latin typeface="Arial"/>
                          <a:ea typeface="Arial"/>
                          <a:cs typeface="Arial"/>
                          <a:sym typeface="Arial"/>
                        </a:rPr>
                        <a:t>Yêu cầu quản lý các tài nguyên CSS riêng lẻ cho từng phần tử</a:t>
                      </a:r>
                      <a:endParaRPr lang="en-US"/>
                    </a:p>
                  </a:txBody>
                  <a:tcPr/>
                </a:tc>
                <a:extLst>
                  <a:ext uri="{0D108BD9-81ED-4DB2-BD59-A6C34878D82A}">
                    <a16:rowId xmlns:a16="http://schemas.microsoft.com/office/drawing/2014/main" val="3341859435"/>
                  </a:ext>
                </a:extLst>
              </a:tr>
              <a:tr h="416535">
                <a:tc>
                  <a:txBody>
                    <a:bodyPr/>
                    <a:lstStyle/>
                    <a:p>
                      <a:r>
                        <a:rPr lang="en-US" sz="1400" b="1" i="0" u="none" strike="noStrike" cap="none">
                          <a:solidFill>
                            <a:srgbClr val="000000"/>
                          </a:solidFill>
                          <a:effectLst/>
                          <a:latin typeface="Arial"/>
                          <a:ea typeface="Arial"/>
                          <a:cs typeface="Arial"/>
                          <a:sym typeface="Arial"/>
                        </a:rPr>
                        <a:t>Tái sử dụng code</a:t>
                      </a:r>
                      <a:endParaRPr lang="en-US"/>
                    </a:p>
                  </a:txBody>
                  <a:tcPr/>
                </a:tc>
                <a:tc>
                  <a:txBody>
                    <a:bodyPr/>
                    <a:lstStyle/>
                    <a:p>
                      <a:r>
                        <a:rPr lang="en-US" sz="1400" b="0" i="0" u="none" strike="noStrike" cap="none">
                          <a:solidFill>
                            <a:srgbClr val="000000"/>
                          </a:solidFill>
                          <a:effectLst/>
                          <a:latin typeface="Arial"/>
                          <a:ea typeface="Arial"/>
                          <a:cs typeface="Arial"/>
                          <a:sym typeface="Arial"/>
                        </a:rPr>
                        <a:t>Dễ dàng</a:t>
                      </a:r>
                      <a:endParaRPr lang="en-US"/>
                    </a:p>
                  </a:txBody>
                  <a:tcPr/>
                </a:tc>
                <a:tc>
                  <a:txBody>
                    <a:bodyPr/>
                    <a:lstStyle/>
                    <a:p>
                      <a:r>
                        <a:rPr lang="en-US" sz="1400" b="0" i="0" u="none" strike="noStrike" cap="none">
                          <a:solidFill>
                            <a:srgbClr val="000000"/>
                          </a:solidFill>
                          <a:effectLst/>
                          <a:latin typeface="Arial"/>
                          <a:ea typeface="Arial"/>
                          <a:cs typeface="Arial"/>
                          <a:sym typeface="Arial"/>
                        </a:rPr>
                        <a:t>Tốn thời gian và công sức</a:t>
                      </a:r>
                      <a:endParaRPr lang="en-US"/>
                    </a:p>
                  </a:txBody>
                  <a:tcPr/>
                </a:tc>
                <a:extLst>
                  <a:ext uri="{0D108BD9-81ED-4DB2-BD59-A6C34878D82A}">
                    <a16:rowId xmlns:a16="http://schemas.microsoft.com/office/drawing/2014/main" val="535903858"/>
                  </a:ext>
                </a:extLst>
              </a:tr>
              <a:tr h="588049">
                <a:tc>
                  <a:txBody>
                    <a:bodyPr/>
                    <a:lstStyle/>
                    <a:p>
                      <a:r>
                        <a:rPr lang="en-US" sz="1400" b="1" i="0" u="none" strike="noStrike" cap="none">
                          <a:solidFill>
                            <a:srgbClr val="000000"/>
                          </a:solidFill>
                          <a:effectLst/>
                          <a:latin typeface="Arial"/>
                          <a:ea typeface="Arial"/>
                          <a:cs typeface="Arial"/>
                          <a:sym typeface="Arial"/>
                        </a:rPr>
                        <a:t>Độ khó trong việc học và sử dụng</a:t>
                      </a:r>
                      <a:endParaRPr lang="en-US"/>
                    </a:p>
                  </a:txBody>
                  <a:tcPr/>
                </a:tc>
                <a:tc>
                  <a:txBody>
                    <a:bodyPr/>
                    <a:lstStyle/>
                    <a:p>
                      <a:r>
                        <a:rPr lang="en-US" sz="1400" b="0" i="0" u="none" strike="noStrike" cap="none">
                          <a:solidFill>
                            <a:srgbClr val="000000"/>
                          </a:solidFill>
                          <a:effectLst/>
                          <a:latin typeface="Arial"/>
                          <a:ea typeface="Arial"/>
                          <a:cs typeface="Arial"/>
                          <a:sym typeface="Arial"/>
                        </a:rPr>
                        <a:t>Yêu cầu kiến thức rõ về ngôn ngữ CSS và quy tắc thiết kế</a:t>
                      </a:r>
                      <a:endParaRPr lang="en-US"/>
                    </a:p>
                  </a:txBody>
                  <a:tcPr/>
                </a:tc>
                <a:tc>
                  <a:txBody>
                    <a:bodyPr/>
                    <a:lstStyle/>
                    <a:p>
                      <a:r>
                        <a:rPr lang="en-US" sz="1400" b="0" i="0" u="none" strike="noStrike" cap="none">
                          <a:solidFill>
                            <a:srgbClr val="000000"/>
                          </a:solidFill>
                          <a:effectLst/>
                          <a:latin typeface="Arial"/>
                          <a:ea typeface="Arial"/>
                          <a:cs typeface="Arial"/>
                          <a:sym typeface="Arial"/>
                        </a:rPr>
                        <a:t>Vẫn yêu cầu nhưng giảm thời gian học và sử dụng</a:t>
                      </a:r>
                      <a:endParaRPr lang="en-US"/>
                    </a:p>
                  </a:txBody>
                  <a:tcPr/>
                </a:tc>
                <a:extLst>
                  <a:ext uri="{0D108BD9-81ED-4DB2-BD59-A6C34878D82A}">
                    <a16:rowId xmlns:a16="http://schemas.microsoft.com/office/drawing/2014/main" val="3412516741"/>
                  </a:ext>
                </a:extLst>
              </a:tr>
              <a:tr h="588049">
                <a:tc>
                  <a:txBody>
                    <a:bodyPr/>
                    <a:lstStyle/>
                    <a:p>
                      <a:r>
                        <a:rPr lang="en-US" sz="1400" b="1" i="0" u="none" strike="noStrike" cap="none">
                          <a:solidFill>
                            <a:srgbClr val="000000"/>
                          </a:solidFill>
                          <a:effectLst/>
                          <a:latin typeface="Arial"/>
                          <a:ea typeface="Arial"/>
                          <a:cs typeface="Arial"/>
                          <a:sym typeface="Arial"/>
                        </a:rPr>
                        <a:t>Phong cách thiết kế</a:t>
                      </a:r>
                      <a:endParaRPr lang="en-US"/>
                    </a:p>
                  </a:txBody>
                  <a:tcPr/>
                </a:tc>
                <a:tc>
                  <a:txBody>
                    <a:bodyPr/>
                    <a:lstStyle/>
                    <a:p>
                      <a:r>
                        <a:rPr lang="en-US" sz="1400" b="0" i="0" u="none" strike="noStrike" cap="none">
                          <a:solidFill>
                            <a:srgbClr val="000000"/>
                          </a:solidFill>
                          <a:effectLst/>
                          <a:latin typeface="Arial"/>
                          <a:ea typeface="Arial"/>
                          <a:cs typeface="Arial"/>
                          <a:sym typeface="Arial"/>
                        </a:rPr>
                        <a:t>Sẵn có</a:t>
                      </a:r>
                      <a:endParaRPr lang="en-US"/>
                    </a:p>
                  </a:txBody>
                  <a:tcPr/>
                </a:tc>
                <a:tc>
                  <a:txBody>
                    <a:bodyPr/>
                    <a:lstStyle/>
                    <a:p>
                      <a:r>
                        <a:rPr lang="en-US" sz="1400" b="0" i="0" u="none" strike="noStrike" cap="none">
                          <a:solidFill>
                            <a:srgbClr val="000000"/>
                          </a:solidFill>
                          <a:effectLst/>
                          <a:latin typeface="Arial"/>
                          <a:ea typeface="Arial"/>
                          <a:cs typeface="Arial"/>
                          <a:sym typeface="Arial"/>
                        </a:rPr>
                        <a:t>tự do thiết kế và tạo ra các phong cách riêng biệt</a:t>
                      </a:r>
                      <a:endParaRPr lang="en-US"/>
                    </a:p>
                  </a:txBody>
                  <a:tcPr/>
                </a:tc>
                <a:extLst>
                  <a:ext uri="{0D108BD9-81ED-4DB2-BD59-A6C34878D82A}">
                    <a16:rowId xmlns:a16="http://schemas.microsoft.com/office/drawing/2014/main" val="276172132"/>
                  </a:ext>
                </a:extLst>
              </a:tr>
              <a:tr h="759563">
                <a:tc>
                  <a:txBody>
                    <a:bodyPr/>
                    <a:lstStyle/>
                    <a:p>
                      <a:r>
                        <a:rPr lang="en-US" sz="1400" b="1" i="0" u="none" strike="noStrike" cap="none">
                          <a:solidFill>
                            <a:srgbClr val="000000"/>
                          </a:solidFill>
                          <a:effectLst/>
                          <a:latin typeface="Arial"/>
                          <a:ea typeface="Arial"/>
                          <a:cs typeface="Arial"/>
                          <a:sym typeface="Arial"/>
                        </a:rPr>
                        <a:t>Hiệu suất</a:t>
                      </a:r>
                      <a:endParaRPr lang="en-US"/>
                    </a:p>
                  </a:txBody>
                  <a:tcPr/>
                </a:tc>
                <a:tc>
                  <a:txBody>
                    <a:bodyPr/>
                    <a:lstStyle/>
                    <a:p>
                      <a:r>
                        <a:rPr lang="en-US" sz="1400" b="0" i="0" u="none" strike="noStrike" cap="none">
                          <a:solidFill>
                            <a:srgbClr val="000000"/>
                          </a:solidFill>
                          <a:effectLst/>
                          <a:latin typeface="Arial"/>
                          <a:ea typeface="Arial"/>
                          <a:cs typeface="Arial"/>
                          <a:sym typeface="Arial"/>
                        </a:rPr>
                        <a:t>T</a:t>
                      </a:r>
                      <a:r>
                        <a:rPr lang="vi-VN" sz="1400" b="0" i="0" u="none" strike="noStrike" cap="none">
                          <a:solidFill>
                            <a:srgbClr val="000000"/>
                          </a:solidFill>
                          <a:effectLst/>
                          <a:latin typeface="Arial"/>
                          <a:ea typeface="Arial"/>
                          <a:cs typeface="Arial"/>
                          <a:sym typeface="Arial"/>
                        </a:rPr>
                        <a:t>ối ưu hóa hiệu suất bằng cách chỉ áp dụng các lớp cần thiết và không tải những lớp không sử dụng</a:t>
                      </a:r>
                      <a:endParaRPr lang="en-US"/>
                    </a:p>
                  </a:txBody>
                  <a:tcPr/>
                </a:tc>
                <a:tc>
                  <a:txBody>
                    <a:bodyPr/>
                    <a:lstStyle/>
                    <a:p>
                      <a:r>
                        <a:rPr lang="en-US" sz="1400" b="0" i="0" u="none" strike="noStrike" cap="none">
                          <a:solidFill>
                            <a:srgbClr val="000000"/>
                          </a:solidFill>
                          <a:effectLst/>
                          <a:latin typeface="Arial"/>
                          <a:ea typeface="Arial"/>
                          <a:cs typeface="Arial"/>
                          <a:sym typeface="Arial"/>
                        </a:rPr>
                        <a:t>T</a:t>
                      </a:r>
                      <a:r>
                        <a:rPr lang="vi-VN" sz="1400" b="0" i="0" u="none" strike="noStrike" cap="none">
                          <a:solidFill>
                            <a:srgbClr val="000000"/>
                          </a:solidFill>
                          <a:effectLst/>
                          <a:latin typeface="Arial"/>
                          <a:ea typeface="Arial"/>
                          <a:cs typeface="Arial"/>
                          <a:sym typeface="Arial"/>
                        </a:rPr>
                        <a:t>ối ưu hóa hiệu suất bằng cách chỉnh sửa và tối giản hóa CSS</a:t>
                      </a:r>
                      <a:endParaRPr lang="en-US"/>
                    </a:p>
                  </a:txBody>
                  <a:tcPr/>
                </a:tc>
                <a:extLst>
                  <a:ext uri="{0D108BD9-81ED-4DB2-BD59-A6C34878D82A}">
                    <a16:rowId xmlns:a16="http://schemas.microsoft.com/office/drawing/2014/main" val="798915320"/>
                  </a:ext>
                </a:extLst>
              </a:tr>
            </a:tbl>
          </a:graphicData>
        </a:graphic>
      </p:graphicFrame>
      <p:pic>
        <p:nvPicPr>
          <p:cNvPr id="7" name="Picture 6">
            <a:extLst>
              <a:ext uri="{FF2B5EF4-FFF2-40B4-BE49-F238E27FC236}">
                <a16:creationId xmlns:a16="http://schemas.microsoft.com/office/drawing/2014/main" id="{DDF4B0DC-DCF6-F605-FBBD-B60523379A0E}"/>
              </a:ext>
            </a:extLst>
          </p:cNvPr>
          <p:cNvPicPr>
            <a:picLocks noChangeAspect="1"/>
          </p:cNvPicPr>
          <p:nvPr/>
        </p:nvPicPr>
        <p:blipFill>
          <a:blip r:embed="rId2"/>
          <a:stretch>
            <a:fillRect/>
          </a:stretch>
        </p:blipFill>
        <p:spPr>
          <a:xfrm>
            <a:off x="7002850" y="4231164"/>
            <a:ext cx="2141150" cy="912287"/>
          </a:xfrm>
          <a:prstGeom prst="rect">
            <a:avLst/>
          </a:prstGeom>
        </p:spPr>
      </p:pic>
    </p:spTree>
    <p:extLst>
      <p:ext uri="{BB962C8B-B14F-4D97-AF65-F5344CB8AC3E}">
        <p14:creationId xmlns:p14="http://schemas.microsoft.com/office/powerpoint/2010/main" val="857747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A768FB5-ED40-2A31-AE90-E2E04045CE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sp>
        <p:nvSpPr>
          <p:cNvPr id="7" name="TextBox 6">
            <a:extLst>
              <a:ext uri="{FF2B5EF4-FFF2-40B4-BE49-F238E27FC236}">
                <a16:creationId xmlns:a16="http://schemas.microsoft.com/office/drawing/2014/main" id="{CD89E60D-1F12-3636-A01C-39F653BF373A}"/>
              </a:ext>
            </a:extLst>
          </p:cNvPr>
          <p:cNvSpPr txBox="1"/>
          <p:nvPr/>
        </p:nvSpPr>
        <p:spPr>
          <a:xfrm>
            <a:off x="284937" y="300482"/>
            <a:ext cx="9192754" cy="523220"/>
          </a:xfrm>
          <a:prstGeom prst="rect">
            <a:avLst/>
          </a:prstGeom>
          <a:noFill/>
        </p:spPr>
        <p:txBody>
          <a:bodyPr wrap="square">
            <a:spAutoFit/>
          </a:bodyPr>
          <a:lstStyle/>
          <a:p>
            <a:r>
              <a:rPr lang="en-US" sz="2800" b="1">
                <a:latin typeface="Montserrat" panose="00000500000000000000" pitchFamily="2" charset="0"/>
              </a:rPr>
              <a:t>3. </a:t>
            </a:r>
            <a:r>
              <a:rPr lang="en-US" sz="2800" b="1" err="1">
                <a:latin typeface="Montserrat" panose="00000500000000000000" pitchFamily="2" charset="0"/>
              </a:rPr>
              <a:t>Báo</a:t>
            </a:r>
            <a:r>
              <a:rPr lang="en-US" sz="2800" b="1">
                <a:latin typeface="Montserrat" panose="00000500000000000000" pitchFamily="2" charset="0"/>
              </a:rPr>
              <a:t> </a:t>
            </a:r>
            <a:r>
              <a:rPr lang="en-US" sz="2800" b="1" err="1">
                <a:latin typeface="Montserrat" panose="00000500000000000000" pitchFamily="2" charset="0"/>
              </a:rPr>
              <a:t>cáo</a:t>
            </a:r>
            <a:r>
              <a:rPr lang="en-US" sz="2800" b="1">
                <a:latin typeface="Montserrat" panose="00000500000000000000" pitchFamily="2" charset="0"/>
              </a:rPr>
              <a:t> </a:t>
            </a:r>
            <a:r>
              <a:rPr lang="en-US" sz="2800" b="1" err="1">
                <a:latin typeface="Montserrat" panose="00000500000000000000" pitchFamily="2" charset="0"/>
              </a:rPr>
              <a:t>và</a:t>
            </a:r>
            <a:r>
              <a:rPr lang="en-US" sz="2800" b="1">
                <a:latin typeface="Montserrat" panose="00000500000000000000" pitchFamily="2" charset="0"/>
              </a:rPr>
              <a:t> demo </a:t>
            </a:r>
            <a:r>
              <a:rPr lang="en-US" sz="2800" b="1" err="1">
                <a:latin typeface="Montserrat" panose="00000500000000000000" pitchFamily="2" charset="0"/>
              </a:rPr>
              <a:t>các</a:t>
            </a:r>
            <a:r>
              <a:rPr lang="en-US" sz="2800" b="1">
                <a:latin typeface="Montserrat" panose="00000500000000000000" pitchFamily="2" charset="0"/>
              </a:rPr>
              <a:t> </a:t>
            </a:r>
            <a:r>
              <a:rPr lang="en-US" sz="2800" b="1" err="1">
                <a:latin typeface="Montserrat" panose="00000500000000000000" pitchFamily="2" charset="0"/>
              </a:rPr>
              <a:t>kết</a:t>
            </a:r>
            <a:r>
              <a:rPr lang="en-US" sz="2800" b="1">
                <a:latin typeface="Montserrat" panose="00000500000000000000" pitchFamily="2" charset="0"/>
              </a:rPr>
              <a:t> </a:t>
            </a:r>
            <a:r>
              <a:rPr lang="en-US" sz="2800" b="1" err="1">
                <a:latin typeface="Montserrat" panose="00000500000000000000" pitchFamily="2" charset="0"/>
              </a:rPr>
              <a:t>quả</a:t>
            </a:r>
            <a:r>
              <a:rPr lang="en-US" sz="2800" b="1">
                <a:latin typeface="Montserrat" panose="00000500000000000000" pitchFamily="2" charset="0"/>
              </a:rPr>
              <a:t> </a:t>
            </a:r>
            <a:r>
              <a:rPr lang="en-US" sz="2800" b="1" err="1">
                <a:latin typeface="Montserrat" panose="00000500000000000000" pitchFamily="2" charset="0"/>
              </a:rPr>
              <a:t>đã</a:t>
            </a:r>
            <a:r>
              <a:rPr lang="en-US" sz="2800" b="1">
                <a:latin typeface="Montserrat" panose="00000500000000000000" pitchFamily="2" charset="0"/>
              </a:rPr>
              <a:t> </a:t>
            </a:r>
            <a:r>
              <a:rPr lang="en-US" sz="2800" b="1" err="1">
                <a:latin typeface="Montserrat" panose="00000500000000000000" pitchFamily="2" charset="0"/>
              </a:rPr>
              <a:t>hoàn</a:t>
            </a:r>
            <a:r>
              <a:rPr lang="en-US" sz="2800" b="1">
                <a:latin typeface="Montserrat" panose="00000500000000000000" pitchFamily="2" charset="0"/>
              </a:rPr>
              <a:t> </a:t>
            </a:r>
            <a:r>
              <a:rPr lang="en-US" sz="2800" b="1" err="1">
                <a:latin typeface="Montserrat" panose="00000500000000000000" pitchFamily="2" charset="0"/>
              </a:rPr>
              <a:t>thành</a:t>
            </a:r>
            <a:endParaRPr lang="en-US" sz="2800" b="1"/>
          </a:p>
        </p:txBody>
      </p:sp>
      <p:sp>
        <p:nvSpPr>
          <p:cNvPr id="11" name="TextBox 10">
            <a:extLst>
              <a:ext uri="{FF2B5EF4-FFF2-40B4-BE49-F238E27FC236}">
                <a16:creationId xmlns:a16="http://schemas.microsoft.com/office/drawing/2014/main" id="{BDF030CB-8A82-DB7B-31A4-E4AD90BE90DB}"/>
              </a:ext>
            </a:extLst>
          </p:cNvPr>
          <p:cNvSpPr txBox="1"/>
          <p:nvPr/>
        </p:nvSpPr>
        <p:spPr>
          <a:xfrm>
            <a:off x="4829852" y="863649"/>
            <a:ext cx="2164658" cy="323165"/>
          </a:xfrm>
          <a:prstGeom prst="rect">
            <a:avLst/>
          </a:prstGeom>
          <a:noFill/>
        </p:spPr>
        <p:txBody>
          <a:bodyPr wrap="square">
            <a:spAutoFit/>
          </a:bodyPr>
          <a:lstStyle/>
          <a:p>
            <a:r>
              <a:rPr lang="en-US" sz="1500" b="1" i="0">
                <a:solidFill>
                  <a:srgbClr val="081C36"/>
                </a:solidFill>
                <a:effectLst/>
                <a:latin typeface="Montserrat" panose="00000500000000000000" pitchFamily="2" charset="0"/>
              </a:rPr>
              <a:t>Giao diện trang chủ</a:t>
            </a:r>
            <a:endParaRPr lang="en-US" sz="1500" b="1">
              <a:latin typeface="Montserrat" panose="00000500000000000000" pitchFamily="2" charset="0"/>
            </a:endParaRPr>
          </a:p>
        </p:txBody>
      </p:sp>
      <p:pic>
        <p:nvPicPr>
          <p:cNvPr id="3" name="Picture 2">
            <a:extLst>
              <a:ext uri="{FF2B5EF4-FFF2-40B4-BE49-F238E27FC236}">
                <a16:creationId xmlns:a16="http://schemas.microsoft.com/office/drawing/2014/main" id="{0A7E2654-7B49-4BF8-A10F-FE291D15FE09}"/>
              </a:ext>
            </a:extLst>
          </p:cNvPr>
          <p:cNvPicPr>
            <a:picLocks noChangeAspect="1"/>
          </p:cNvPicPr>
          <p:nvPr/>
        </p:nvPicPr>
        <p:blipFill>
          <a:blip r:embed="rId2"/>
          <a:stretch>
            <a:fillRect/>
          </a:stretch>
        </p:blipFill>
        <p:spPr>
          <a:xfrm>
            <a:off x="284937" y="1186814"/>
            <a:ext cx="4178915" cy="2151114"/>
          </a:xfrm>
          <a:prstGeom prst="rect">
            <a:avLst/>
          </a:prstGeom>
        </p:spPr>
      </p:pic>
      <p:pic>
        <p:nvPicPr>
          <p:cNvPr id="6" name="Picture 5">
            <a:extLst>
              <a:ext uri="{FF2B5EF4-FFF2-40B4-BE49-F238E27FC236}">
                <a16:creationId xmlns:a16="http://schemas.microsoft.com/office/drawing/2014/main" id="{A39B46D4-97D0-4157-874D-A5CD53D4C789}"/>
              </a:ext>
            </a:extLst>
          </p:cNvPr>
          <p:cNvPicPr>
            <a:picLocks noChangeAspect="1"/>
          </p:cNvPicPr>
          <p:nvPr/>
        </p:nvPicPr>
        <p:blipFill>
          <a:blip r:embed="rId3"/>
          <a:stretch>
            <a:fillRect/>
          </a:stretch>
        </p:blipFill>
        <p:spPr>
          <a:xfrm>
            <a:off x="1812919" y="3337928"/>
            <a:ext cx="3467741" cy="1770801"/>
          </a:xfrm>
          <a:prstGeom prst="rect">
            <a:avLst/>
          </a:prstGeom>
        </p:spPr>
      </p:pic>
      <p:pic>
        <p:nvPicPr>
          <p:cNvPr id="13" name="Picture 12">
            <a:extLst>
              <a:ext uri="{FF2B5EF4-FFF2-40B4-BE49-F238E27FC236}">
                <a16:creationId xmlns:a16="http://schemas.microsoft.com/office/drawing/2014/main" id="{A30ED298-31D9-413B-A6E3-D80A81340CD3}"/>
              </a:ext>
            </a:extLst>
          </p:cNvPr>
          <p:cNvPicPr>
            <a:picLocks noChangeAspect="1"/>
          </p:cNvPicPr>
          <p:nvPr/>
        </p:nvPicPr>
        <p:blipFill>
          <a:blip r:embed="rId4"/>
          <a:stretch>
            <a:fillRect/>
          </a:stretch>
        </p:blipFill>
        <p:spPr>
          <a:xfrm>
            <a:off x="4764528" y="1146037"/>
            <a:ext cx="4143313" cy="2151114"/>
          </a:xfrm>
          <a:prstGeom prst="rect">
            <a:avLst/>
          </a:prstGeom>
        </p:spPr>
      </p:pic>
    </p:spTree>
    <p:extLst>
      <p:ext uri="{BB962C8B-B14F-4D97-AF65-F5344CB8AC3E}">
        <p14:creationId xmlns:p14="http://schemas.microsoft.com/office/powerpoint/2010/main" val="271664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53FB0-7B39-FD35-DFAF-43DA9AE40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7" name="TextBox 6">
            <a:extLst>
              <a:ext uri="{FF2B5EF4-FFF2-40B4-BE49-F238E27FC236}">
                <a16:creationId xmlns:a16="http://schemas.microsoft.com/office/drawing/2014/main" id="{C7BBD25E-43C8-9464-99AF-F63A28B87717}"/>
              </a:ext>
            </a:extLst>
          </p:cNvPr>
          <p:cNvSpPr txBox="1"/>
          <p:nvPr/>
        </p:nvSpPr>
        <p:spPr>
          <a:xfrm>
            <a:off x="4572000" y="489387"/>
            <a:ext cx="2871043" cy="323165"/>
          </a:xfrm>
          <a:prstGeom prst="rect">
            <a:avLst/>
          </a:prstGeom>
          <a:noFill/>
        </p:spPr>
        <p:txBody>
          <a:bodyPr wrap="square">
            <a:spAutoFit/>
          </a:bodyPr>
          <a:lstStyle/>
          <a:p>
            <a:r>
              <a:rPr lang="en-US" sz="1500" b="1" i="0">
                <a:solidFill>
                  <a:srgbClr val="081C36"/>
                </a:solidFill>
                <a:effectLst/>
                <a:latin typeface="Montserrat" panose="00000500000000000000" pitchFamily="2" charset="0"/>
              </a:rPr>
              <a:t>Chức năng xem thêm</a:t>
            </a:r>
            <a:endParaRPr lang="en-US" sz="1500" b="1">
              <a:latin typeface="Montserrat" panose="00000500000000000000" pitchFamily="2" charset="0"/>
            </a:endParaRPr>
          </a:p>
        </p:txBody>
      </p:sp>
      <p:pic>
        <p:nvPicPr>
          <p:cNvPr id="8" name="Picture 7">
            <a:extLst>
              <a:ext uri="{FF2B5EF4-FFF2-40B4-BE49-F238E27FC236}">
                <a16:creationId xmlns:a16="http://schemas.microsoft.com/office/drawing/2014/main" id="{69F04D43-741A-0337-B943-F31B27D3E9C2}"/>
              </a:ext>
            </a:extLst>
          </p:cNvPr>
          <p:cNvPicPr>
            <a:picLocks noChangeAspect="1"/>
          </p:cNvPicPr>
          <p:nvPr/>
        </p:nvPicPr>
        <p:blipFill rotWithShape="1">
          <a:blip r:embed="rId2"/>
          <a:srcRect l="-164" t="8289" r="4670" b="5254"/>
          <a:stretch/>
        </p:blipFill>
        <p:spPr bwMode="auto">
          <a:xfrm>
            <a:off x="2270867" y="981951"/>
            <a:ext cx="5791093" cy="31795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56547276"/>
      </p:ext>
    </p:extLst>
  </p:cSld>
  <p:clrMapOvr>
    <a:masterClrMapping/>
  </p:clrMapOvr>
  <p:transition spd="slow">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53FB0-7B39-FD35-DFAF-43DA9AE40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7" name="TextBox 6">
            <a:extLst>
              <a:ext uri="{FF2B5EF4-FFF2-40B4-BE49-F238E27FC236}">
                <a16:creationId xmlns:a16="http://schemas.microsoft.com/office/drawing/2014/main" id="{C7BBD25E-43C8-9464-99AF-F63A28B87717}"/>
              </a:ext>
            </a:extLst>
          </p:cNvPr>
          <p:cNvSpPr txBox="1"/>
          <p:nvPr/>
        </p:nvSpPr>
        <p:spPr>
          <a:xfrm>
            <a:off x="4780015" y="160030"/>
            <a:ext cx="2871043" cy="323165"/>
          </a:xfrm>
          <a:prstGeom prst="rect">
            <a:avLst/>
          </a:prstGeom>
          <a:noFill/>
        </p:spPr>
        <p:txBody>
          <a:bodyPr wrap="square">
            <a:spAutoFit/>
          </a:bodyPr>
          <a:lstStyle/>
          <a:p>
            <a:r>
              <a:rPr lang="en-US" sz="1500" b="1" i="0">
                <a:solidFill>
                  <a:srgbClr val="081C36"/>
                </a:solidFill>
                <a:effectLst/>
                <a:latin typeface="Montserrat" panose="00000500000000000000" pitchFamily="2" charset="0"/>
              </a:rPr>
              <a:t>Menu đa cấp</a:t>
            </a:r>
            <a:endParaRPr lang="en-US" sz="1500" b="1">
              <a:latin typeface="Montserrat" panose="00000500000000000000" pitchFamily="2" charset="0"/>
            </a:endParaRPr>
          </a:p>
        </p:txBody>
      </p:sp>
      <p:pic>
        <p:nvPicPr>
          <p:cNvPr id="9" name="Picture 8">
            <a:extLst>
              <a:ext uri="{FF2B5EF4-FFF2-40B4-BE49-F238E27FC236}">
                <a16:creationId xmlns:a16="http://schemas.microsoft.com/office/drawing/2014/main" id="{8BB774D4-963E-40A7-B9A5-929C779E08D5}"/>
              </a:ext>
            </a:extLst>
          </p:cNvPr>
          <p:cNvPicPr>
            <a:picLocks noChangeAspect="1"/>
          </p:cNvPicPr>
          <p:nvPr/>
        </p:nvPicPr>
        <p:blipFill>
          <a:blip r:embed="rId2"/>
          <a:stretch>
            <a:fillRect/>
          </a:stretch>
        </p:blipFill>
        <p:spPr>
          <a:xfrm>
            <a:off x="389066" y="483195"/>
            <a:ext cx="3834027" cy="1956734"/>
          </a:xfrm>
          <a:prstGeom prst="rect">
            <a:avLst/>
          </a:prstGeom>
        </p:spPr>
      </p:pic>
      <p:pic>
        <p:nvPicPr>
          <p:cNvPr id="13" name="Picture 12">
            <a:extLst>
              <a:ext uri="{FF2B5EF4-FFF2-40B4-BE49-F238E27FC236}">
                <a16:creationId xmlns:a16="http://schemas.microsoft.com/office/drawing/2014/main" id="{0613C736-E893-4CDB-9F27-8F8A6C3E4170}"/>
              </a:ext>
            </a:extLst>
          </p:cNvPr>
          <p:cNvPicPr>
            <a:picLocks noChangeAspect="1"/>
          </p:cNvPicPr>
          <p:nvPr/>
        </p:nvPicPr>
        <p:blipFill>
          <a:blip r:embed="rId3"/>
          <a:stretch>
            <a:fillRect/>
          </a:stretch>
        </p:blipFill>
        <p:spPr>
          <a:xfrm>
            <a:off x="4442688" y="483195"/>
            <a:ext cx="4772196" cy="2399122"/>
          </a:xfrm>
          <a:prstGeom prst="rect">
            <a:avLst/>
          </a:prstGeom>
        </p:spPr>
      </p:pic>
      <p:pic>
        <p:nvPicPr>
          <p:cNvPr id="15" name="Picture 14">
            <a:extLst>
              <a:ext uri="{FF2B5EF4-FFF2-40B4-BE49-F238E27FC236}">
                <a16:creationId xmlns:a16="http://schemas.microsoft.com/office/drawing/2014/main" id="{EA7C9B13-8ACB-47D4-BE35-4D3F48F388CC}"/>
              </a:ext>
            </a:extLst>
          </p:cNvPr>
          <p:cNvPicPr>
            <a:picLocks noChangeAspect="1"/>
          </p:cNvPicPr>
          <p:nvPr/>
        </p:nvPicPr>
        <p:blipFill>
          <a:blip r:embed="rId4"/>
          <a:stretch>
            <a:fillRect/>
          </a:stretch>
        </p:blipFill>
        <p:spPr>
          <a:xfrm>
            <a:off x="172479" y="2597596"/>
            <a:ext cx="4267200" cy="2152255"/>
          </a:xfrm>
          <a:prstGeom prst="rect">
            <a:avLst/>
          </a:prstGeom>
        </p:spPr>
      </p:pic>
    </p:spTree>
    <p:extLst>
      <p:ext uri="{BB962C8B-B14F-4D97-AF65-F5344CB8AC3E}">
        <p14:creationId xmlns:p14="http://schemas.microsoft.com/office/powerpoint/2010/main" val="14126925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887A-7C31-4FF3-8722-94B18D400C0F}"/>
              </a:ext>
            </a:extLst>
          </p:cNvPr>
          <p:cNvSpPr>
            <a:spLocks noGrp="1"/>
          </p:cNvSpPr>
          <p:nvPr>
            <p:ph type="title"/>
          </p:nvPr>
        </p:nvSpPr>
        <p:spPr>
          <a:xfrm>
            <a:off x="260381" y="366003"/>
            <a:ext cx="7433400" cy="497100"/>
          </a:xfrm>
        </p:spPr>
        <p:txBody>
          <a:bodyPr/>
          <a:lstStyle/>
          <a:p>
            <a:r>
              <a:rPr lang="vi-VN" sz="2800">
                <a:latin typeface="Montserrat" panose="020B0604020202020204" charset="0"/>
              </a:rPr>
              <a:t>Nội dung chính</a:t>
            </a:r>
            <a:endParaRPr lang="en-US" sz="2800">
              <a:latin typeface="Montserrat" panose="020B0604020202020204" charset="0"/>
            </a:endParaRPr>
          </a:p>
        </p:txBody>
      </p:sp>
      <p:sp>
        <p:nvSpPr>
          <p:cNvPr id="5" name="Slide Number Placeholder 4">
            <a:extLst>
              <a:ext uri="{FF2B5EF4-FFF2-40B4-BE49-F238E27FC236}">
                <a16:creationId xmlns:a16="http://schemas.microsoft.com/office/drawing/2014/main" id="{64A03669-CA9A-4086-846C-66F7B3511D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6" name="Rectangle 5">
            <a:extLst>
              <a:ext uri="{FF2B5EF4-FFF2-40B4-BE49-F238E27FC236}">
                <a16:creationId xmlns:a16="http://schemas.microsoft.com/office/drawing/2014/main" id="{BB939EA4-D64A-419B-93DD-368042673A24}"/>
              </a:ext>
            </a:extLst>
          </p:cNvPr>
          <p:cNvSpPr/>
          <p:nvPr/>
        </p:nvSpPr>
        <p:spPr>
          <a:xfrm>
            <a:off x="792011" y="1501326"/>
            <a:ext cx="1795751" cy="1254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b="1"/>
              <a:t>1. Giới thiệu đề tài</a:t>
            </a:r>
            <a:endParaRPr lang="en-US" b="1"/>
          </a:p>
        </p:txBody>
      </p:sp>
      <p:sp>
        <p:nvSpPr>
          <p:cNvPr id="7" name="Rectangle 6">
            <a:extLst>
              <a:ext uri="{FF2B5EF4-FFF2-40B4-BE49-F238E27FC236}">
                <a16:creationId xmlns:a16="http://schemas.microsoft.com/office/drawing/2014/main" id="{D6C8E62A-D32C-4D17-A148-F9744CF71A8D}"/>
              </a:ext>
            </a:extLst>
          </p:cNvPr>
          <p:cNvSpPr/>
          <p:nvPr/>
        </p:nvSpPr>
        <p:spPr>
          <a:xfrm>
            <a:off x="3617923" y="1501326"/>
            <a:ext cx="1795751" cy="1254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b="1"/>
              <a:t>2. Mục tiêu đề tài</a:t>
            </a:r>
            <a:endParaRPr lang="en-US" b="1"/>
          </a:p>
        </p:txBody>
      </p:sp>
      <p:sp>
        <p:nvSpPr>
          <p:cNvPr id="8" name="Rectangle 7">
            <a:extLst>
              <a:ext uri="{FF2B5EF4-FFF2-40B4-BE49-F238E27FC236}">
                <a16:creationId xmlns:a16="http://schemas.microsoft.com/office/drawing/2014/main" id="{91C22E63-3332-485C-AE0C-8FC1254E3BAE}"/>
              </a:ext>
            </a:extLst>
          </p:cNvPr>
          <p:cNvSpPr/>
          <p:nvPr/>
        </p:nvSpPr>
        <p:spPr>
          <a:xfrm>
            <a:off x="6443835" y="1501326"/>
            <a:ext cx="1795751" cy="1254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b="1"/>
              <a:t>3. Báo cáo và demo kết quả đạt được</a:t>
            </a:r>
            <a:endParaRPr lang="en-US" b="1"/>
          </a:p>
        </p:txBody>
      </p:sp>
      <p:sp>
        <p:nvSpPr>
          <p:cNvPr id="9" name="Rectangle 8">
            <a:extLst>
              <a:ext uri="{FF2B5EF4-FFF2-40B4-BE49-F238E27FC236}">
                <a16:creationId xmlns:a16="http://schemas.microsoft.com/office/drawing/2014/main" id="{E5652719-31CC-4FC8-8C17-B97AB337C967}"/>
              </a:ext>
            </a:extLst>
          </p:cNvPr>
          <p:cNvSpPr/>
          <p:nvPr/>
        </p:nvSpPr>
        <p:spPr>
          <a:xfrm>
            <a:off x="5736071" y="3223801"/>
            <a:ext cx="1795751" cy="1254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b="1"/>
              <a:t>5. Công việc tiếp theo</a:t>
            </a:r>
            <a:endParaRPr lang="en-US" b="1"/>
          </a:p>
        </p:txBody>
      </p:sp>
      <p:sp>
        <p:nvSpPr>
          <p:cNvPr id="10" name="Rectangle 9">
            <a:extLst>
              <a:ext uri="{FF2B5EF4-FFF2-40B4-BE49-F238E27FC236}">
                <a16:creationId xmlns:a16="http://schemas.microsoft.com/office/drawing/2014/main" id="{14EB806B-3844-4B5E-9A4C-995C939311F8}"/>
              </a:ext>
            </a:extLst>
          </p:cNvPr>
          <p:cNvSpPr/>
          <p:nvPr/>
        </p:nvSpPr>
        <p:spPr>
          <a:xfrm>
            <a:off x="2248795" y="3223801"/>
            <a:ext cx="1795751" cy="12546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vi-VN" b="1"/>
              <a:t>4. Đóng góp của các thành viên</a:t>
            </a:r>
            <a:endParaRPr lang="en-US" b="1"/>
          </a:p>
        </p:txBody>
      </p:sp>
      <p:sp>
        <p:nvSpPr>
          <p:cNvPr id="3" name="Arrow: Right 2">
            <a:extLst>
              <a:ext uri="{FF2B5EF4-FFF2-40B4-BE49-F238E27FC236}">
                <a16:creationId xmlns:a16="http://schemas.microsoft.com/office/drawing/2014/main" id="{AF23179B-F07B-78F1-B991-1F9221FF6BDA}"/>
              </a:ext>
            </a:extLst>
          </p:cNvPr>
          <p:cNvSpPr/>
          <p:nvPr/>
        </p:nvSpPr>
        <p:spPr>
          <a:xfrm>
            <a:off x="2637885" y="1906771"/>
            <a:ext cx="980038" cy="41821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9DE5E556-718F-019D-CE96-2F2F85532B1F}"/>
              </a:ext>
            </a:extLst>
          </p:cNvPr>
          <p:cNvSpPr/>
          <p:nvPr/>
        </p:nvSpPr>
        <p:spPr>
          <a:xfrm>
            <a:off x="5463797" y="1842976"/>
            <a:ext cx="980038" cy="497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9193308-1C2B-8ED0-06A5-09863191E4AD}"/>
              </a:ext>
            </a:extLst>
          </p:cNvPr>
          <p:cNvSpPr/>
          <p:nvPr/>
        </p:nvSpPr>
        <p:spPr>
          <a:xfrm>
            <a:off x="4095742" y="3579627"/>
            <a:ext cx="1589133" cy="4971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436385"/>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53FB0-7B39-FD35-DFAF-43DA9AE40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7" name="TextBox 6">
            <a:extLst>
              <a:ext uri="{FF2B5EF4-FFF2-40B4-BE49-F238E27FC236}">
                <a16:creationId xmlns:a16="http://schemas.microsoft.com/office/drawing/2014/main" id="{C7BBD25E-43C8-9464-99AF-F63A28B87717}"/>
              </a:ext>
            </a:extLst>
          </p:cNvPr>
          <p:cNvSpPr txBox="1"/>
          <p:nvPr/>
        </p:nvSpPr>
        <p:spPr>
          <a:xfrm>
            <a:off x="4572000" y="489387"/>
            <a:ext cx="2871043" cy="323165"/>
          </a:xfrm>
          <a:prstGeom prst="rect">
            <a:avLst/>
          </a:prstGeom>
          <a:noFill/>
        </p:spPr>
        <p:txBody>
          <a:bodyPr wrap="square">
            <a:spAutoFit/>
          </a:bodyPr>
          <a:lstStyle/>
          <a:p>
            <a:r>
              <a:rPr lang="en-US" sz="1500" b="1" i="0">
                <a:solidFill>
                  <a:srgbClr val="081C36"/>
                </a:solidFill>
                <a:effectLst/>
                <a:latin typeface="Montserrat" panose="00000500000000000000" pitchFamily="2" charset="0"/>
              </a:rPr>
              <a:t>Chức năng lọc phim </a:t>
            </a:r>
            <a:endParaRPr lang="en-US" sz="1500" b="1">
              <a:latin typeface="Montserrat" panose="00000500000000000000" pitchFamily="2" charset="0"/>
            </a:endParaRPr>
          </a:p>
        </p:txBody>
      </p:sp>
      <p:sp>
        <p:nvSpPr>
          <p:cNvPr id="6" name="TextBox 5">
            <a:extLst>
              <a:ext uri="{FF2B5EF4-FFF2-40B4-BE49-F238E27FC236}">
                <a16:creationId xmlns:a16="http://schemas.microsoft.com/office/drawing/2014/main" id="{B6324003-4767-4625-29BF-E3D4810B0A94}"/>
              </a:ext>
            </a:extLst>
          </p:cNvPr>
          <p:cNvSpPr txBox="1"/>
          <p:nvPr/>
        </p:nvSpPr>
        <p:spPr>
          <a:xfrm>
            <a:off x="691240" y="2942505"/>
            <a:ext cx="2615335" cy="307777"/>
          </a:xfrm>
          <a:prstGeom prst="rect">
            <a:avLst/>
          </a:prstGeom>
          <a:noFill/>
        </p:spPr>
        <p:txBody>
          <a:bodyPr wrap="square">
            <a:spAutoFit/>
          </a:bodyPr>
          <a:lstStyle/>
          <a:p>
            <a:r>
              <a:rPr lang="en-US" b="1" i="0" err="1">
                <a:solidFill>
                  <a:srgbClr val="081C36"/>
                </a:solidFill>
                <a:effectLst/>
                <a:latin typeface="Montserrat" panose="00000500000000000000" pitchFamily="2" charset="0"/>
              </a:rPr>
              <a:t>Lọc</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phim</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theo</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thể</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loại</a:t>
            </a:r>
            <a:endParaRPr lang="en-US" b="1">
              <a:latin typeface="Montserrat" panose="00000500000000000000" pitchFamily="2" charset="0"/>
            </a:endParaRPr>
          </a:p>
        </p:txBody>
      </p:sp>
      <p:sp>
        <p:nvSpPr>
          <p:cNvPr id="10" name="TextBox 9">
            <a:extLst>
              <a:ext uri="{FF2B5EF4-FFF2-40B4-BE49-F238E27FC236}">
                <a16:creationId xmlns:a16="http://schemas.microsoft.com/office/drawing/2014/main" id="{68D257C8-5CF0-9226-85AF-29BCCA60060E}"/>
              </a:ext>
            </a:extLst>
          </p:cNvPr>
          <p:cNvSpPr txBox="1"/>
          <p:nvPr/>
        </p:nvSpPr>
        <p:spPr>
          <a:xfrm>
            <a:off x="5657579" y="2051223"/>
            <a:ext cx="2402522" cy="307777"/>
          </a:xfrm>
          <a:prstGeom prst="rect">
            <a:avLst/>
          </a:prstGeom>
          <a:noFill/>
        </p:spPr>
        <p:txBody>
          <a:bodyPr wrap="square">
            <a:spAutoFit/>
          </a:bodyPr>
          <a:lstStyle/>
          <a:p>
            <a:r>
              <a:rPr lang="en-US" b="1" i="0">
                <a:solidFill>
                  <a:srgbClr val="081C36"/>
                </a:solidFill>
                <a:effectLst/>
                <a:latin typeface="Montserrat" panose="00000500000000000000" pitchFamily="2" charset="0"/>
              </a:rPr>
              <a:t>Lọc phim theo quốc gia</a:t>
            </a:r>
            <a:endParaRPr lang="en-US" b="1">
              <a:latin typeface="Montserrat" panose="00000500000000000000" pitchFamily="2" charset="0"/>
            </a:endParaRPr>
          </a:p>
        </p:txBody>
      </p:sp>
      <p:pic>
        <p:nvPicPr>
          <p:cNvPr id="8" name="Picture 7">
            <a:extLst>
              <a:ext uri="{FF2B5EF4-FFF2-40B4-BE49-F238E27FC236}">
                <a16:creationId xmlns:a16="http://schemas.microsoft.com/office/drawing/2014/main" id="{36BF9C08-8A5E-4F8C-8585-40C6E2B2DDC1}"/>
              </a:ext>
            </a:extLst>
          </p:cNvPr>
          <p:cNvPicPr>
            <a:picLocks noChangeAspect="1"/>
          </p:cNvPicPr>
          <p:nvPr/>
        </p:nvPicPr>
        <p:blipFill>
          <a:blip r:embed="rId2"/>
          <a:stretch>
            <a:fillRect/>
          </a:stretch>
        </p:blipFill>
        <p:spPr>
          <a:xfrm>
            <a:off x="70883" y="402233"/>
            <a:ext cx="4572000" cy="2332550"/>
          </a:xfrm>
          <a:prstGeom prst="rect">
            <a:avLst/>
          </a:prstGeom>
        </p:spPr>
      </p:pic>
      <p:pic>
        <p:nvPicPr>
          <p:cNvPr id="11" name="Picture 10">
            <a:extLst>
              <a:ext uri="{FF2B5EF4-FFF2-40B4-BE49-F238E27FC236}">
                <a16:creationId xmlns:a16="http://schemas.microsoft.com/office/drawing/2014/main" id="{9275B4DD-97DB-4324-9B15-20CACC82B3C8}"/>
              </a:ext>
            </a:extLst>
          </p:cNvPr>
          <p:cNvPicPr>
            <a:picLocks noChangeAspect="1"/>
          </p:cNvPicPr>
          <p:nvPr/>
        </p:nvPicPr>
        <p:blipFill>
          <a:blip r:embed="rId3"/>
          <a:stretch>
            <a:fillRect/>
          </a:stretch>
        </p:blipFill>
        <p:spPr>
          <a:xfrm>
            <a:off x="4642883" y="2403160"/>
            <a:ext cx="4364092" cy="2250953"/>
          </a:xfrm>
          <a:prstGeom prst="rect">
            <a:avLst/>
          </a:prstGeom>
        </p:spPr>
      </p:pic>
    </p:spTree>
    <p:extLst>
      <p:ext uri="{BB962C8B-B14F-4D97-AF65-F5344CB8AC3E}">
        <p14:creationId xmlns:p14="http://schemas.microsoft.com/office/powerpoint/2010/main" val="207371131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A0D0B84-13BA-43FB-8307-EA34D5D5CD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7" name="Picture 6">
            <a:extLst>
              <a:ext uri="{FF2B5EF4-FFF2-40B4-BE49-F238E27FC236}">
                <a16:creationId xmlns:a16="http://schemas.microsoft.com/office/drawing/2014/main" id="{6889D5F9-E785-4192-9534-A8D641DFDCD2}"/>
              </a:ext>
            </a:extLst>
          </p:cNvPr>
          <p:cNvPicPr>
            <a:picLocks noChangeAspect="1"/>
          </p:cNvPicPr>
          <p:nvPr/>
        </p:nvPicPr>
        <p:blipFill>
          <a:blip r:embed="rId2"/>
          <a:stretch>
            <a:fillRect/>
          </a:stretch>
        </p:blipFill>
        <p:spPr>
          <a:xfrm>
            <a:off x="4123336" y="493097"/>
            <a:ext cx="4631598" cy="2364257"/>
          </a:xfrm>
          <a:prstGeom prst="rect">
            <a:avLst/>
          </a:prstGeom>
        </p:spPr>
      </p:pic>
      <p:pic>
        <p:nvPicPr>
          <p:cNvPr id="9" name="Picture 8">
            <a:extLst>
              <a:ext uri="{FF2B5EF4-FFF2-40B4-BE49-F238E27FC236}">
                <a16:creationId xmlns:a16="http://schemas.microsoft.com/office/drawing/2014/main" id="{4606B1DC-0164-4314-BD42-AEED0588C856}"/>
              </a:ext>
            </a:extLst>
          </p:cNvPr>
          <p:cNvPicPr>
            <a:picLocks noChangeAspect="1"/>
          </p:cNvPicPr>
          <p:nvPr/>
        </p:nvPicPr>
        <p:blipFill>
          <a:blip r:embed="rId3"/>
          <a:stretch>
            <a:fillRect/>
          </a:stretch>
        </p:blipFill>
        <p:spPr>
          <a:xfrm>
            <a:off x="21749" y="2274226"/>
            <a:ext cx="4184491" cy="2188738"/>
          </a:xfrm>
          <a:prstGeom prst="rect">
            <a:avLst/>
          </a:prstGeom>
        </p:spPr>
      </p:pic>
      <p:sp>
        <p:nvSpPr>
          <p:cNvPr id="10" name="TextBox 9">
            <a:extLst>
              <a:ext uri="{FF2B5EF4-FFF2-40B4-BE49-F238E27FC236}">
                <a16:creationId xmlns:a16="http://schemas.microsoft.com/office/drawing/2014/main" id="{D21147C0-FC56-4BDE-BD8C-C91618BA5CBB}"/>
              </a:ext>
            </a:extLst>
          </p:cNvPr>
          <p:cNvSpPr txBox="1"/>
          <p:nvPr/>
        </p:nvSpPr>
        <p:spPr>
          <a:xfrm>
            <a:off x="4099974" y="85061"/>
            <a:ext cx="2615335" cy="307777"/>
          </a:xfrm>
          <a:prstGeom prst="rect">
            <a:avLst/>
          </a:prstGeom>
          <a:noFill/>
        </p:spPr>
        <p:txBody>
          <a:bodyPr wrap="square">
            <a:spAutoFit/>
          </a:bodyPr>
          <a:lstStyle/>
          <a:p>
            <a:r>
              <a:rPr lang="en-US" b="1" i="0" err="1">
                <a:solidFill>
                  <a:srgbClr val="081C36"/>
                </a:solidFill>
                <a:effectLst/>
                <a:latin typeface="Montserrat" panose="00000500000000000000" pitchFamily="2" charset="0"/>
              </a:rPr>
              <a:t>Lọc</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phim</a:t>
            </a:r>
            <a:r>
              <a:rPr lang="en-US" b="1" i="0">
                <a:solidFill>
                  <a:srgbClr val="081C36"/>
                </a:solidFill>
                <a:effectLst/>
                <a:latin typeface="Montserrat" panose="00000500000000000000" pitchFamily="2" charset="0"/>
              </a:rPr>
              <a:t> </a:t>
            </a:r>
            <a:r>
              <a:rPr lang="en-US" b="1" i="0" err="1">
                <a:solidFill>
                  <a:srgbClr val="081C36"/>
                </a:solidFill>
                <a:effectLst/>
                <a:latin typeface="Montserrat" panose="00000500000000000000" pitchFamily="2" charset="0"/>
              </a:rPr>
              <a:t>theo</a:t>
            </a:r>
            <a:r>
              <a:rPr lang="en-US" b="1" i="0">
                <a:solidFill>
                  <a:srgbClr val="081C36"/>
                </a:solidFill>
                <a:effectLst/>
                <a:latin typeface="Montserrat" panose="00000500000000000000" pitchFamily="2" charset="0"/>
              </a:rPr>
              <a:t> </a:t>
            </a:r>
            <a:r>
              <a:rPr lang="vi-VN" b="1" i="0">
                <a:solidFill>
                  <a:srgbClr val="081C36"/>
                </a:solidFill>
                <a:effectLst/>
                <a:latin typeface="Montserrat" panose="00000500000000000000" pitchFamily="2" charset="0"/>
              </a:rPr>
              <a:t>theo</a:t>
            </a:r>
            <a:r>
              <a:rPr lang="en-US" b="1" i="0">
                <a:solidFill>
                  <a:srgbClr val="081C36"/>
                </a:solidFill>
                <a:effectLst/>
                <a:latin typeface="Montserrat" panose="00000500000000000000" pitchFamily="2" charset="0"/>
              </a:rPr>
              <a:t> </a:t>
            </a:r>
            <a:r>
              <a:rPr lang="vi-VN" b="1">
                <a:solidFill>
                  <a:srgbClr val="081C36"/>
                </a:solidFill>
                <a:latin typeface="Montserrat" panose="00000500000000000000" pitchFamily="2" charset="0"/>
              </a:rPr>
              <a:t>năm</a:t>
            </a:r>
            <a:endParaRPr lang="en-US" b="1">
              <a:latin typeface="Montserrat" panose="00000500000000000000" pitchFamily="2" charset="0"/>
            </a:endParaRPr>
          </a:p>
        </p:txBody>
      </p:sp>
    </p:spTree>
    <p:extLst>
      <p:ext uri="{BB962C8B-B14F-4D97-AF65-F5344CB8AC3E}">
        <p14:creationId xmlns:p14="http://schemas.microsoft.com/office/powerpoint/2010/main" val="1151333836"/>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2D0E49A-C135-4514-B6D9-0A7E9E2541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
        <p:nvSpPr>
          <p:cNvPr id="6" name="TextBox 5">
            <a:extLst>
              <a:ext uri="{FF2B5EF4-FFF2-40B4-BE49-F238E27FC236}">
                <a16:creationId xmlns:a16="http://schemas.microsoft.com/office/drawing/2014/main" id="{09C5C74F-D1B1-4D81-A354-C4B7BC335887}"/>
              </a:ext>
            </a:extLst>
          </p:cNvPr>
          <p:cNvSpPr txBox="1"/>
          <p:nvPr/>
        </p:nvSpPr>
        <p:spPr>
          <a:xfrm>
            <a:off x="4030042" y="80614"/>
            <a:ext cx="3384218" cy="323165"/>
          </a:xfrm>
          <a:prstGeom prst="rect">
            <a:avLst/>
          </a:prstGeom>
          <a:noFill/>
        </p:spPr>
        <p:txBody>
          <a:bodyPr wrap="square">
            <a:spAutoFit/>
          </a:bodyPr>
          <a:lstStyle/>
          <a:p>
            <a:r>
              <a:rPr lang="vi-VN" sz="1500" b="1">
                <a:solidFill>
                  <a:srgbClr val="081C36"/>
                </a:solidFill>
                <a:latin typeface="Montserrat" panose="00000500000000000000" pitchFamily="2" charset="0"/>
              </a:rPr>
              <a:t>Xem lịch chiếu của từng phim</a:t>
            </a:r>
            <a:endParaRPr lang="en-US" sz="1500" b="1">
              <a:latin typeface="Montserrat" panose="00000500000000000000" pitchFamily="2" charset="0"/>
            </a:endParaRPr>
          </a:p>
        </p:txBody>
      </p:sp>
      <p:pic>
        <p:nvPicPr>
          <p:cNvPr id="8" name="Picture 7">
            <a:extLst>
              <a:ext uri="{FF2B5EF4-FFF2-40B4-BE49-F238E27FC236}">
                <a16:creationId xmlns:a16="http://schemas.microsoft.com/office/drawing/2014/main" id="{73E65219-B9EC-4926-BA74-A749C91CA9C6}"/>
              </a:ext>
            </a:extLst>
          </p:cNvPr>
          <p:cNvPicPr>
            <a:picLocks noChangeAspect="1"/>
          </p:cNvPicPr>
          <p:nvPr/>
        </p:nvPicPr>
        <p:blipFill>
          <a:blip r:embed="rId2"/>
          <a:stretch>
            <a:fillRect/>
          </a:stretch>
        </p:blipFill>
        <p:spPr>
          <a:xfrm>
            <a:off x="3870484" y="403779"/>
            <a:ext cx="5044916" cy="2605093"/>
          </a:xfrm>
          <a:prstGeom prst="rect">
            <a:avLst/>
          </a:prstGeom>
        </p:spPr>
      </p:pic>
      <p:pic>
        <p:nvPicPr>
          <p:cNvPr id="10" name="Picture 9">
            <a:extLst>
              <a:ext uri="{FF2B5EF4-FFF2-40B4-BE49-F238E27FC236}">
                <a16:creationId xmlns:a16="http://schemas.microsoft.com/office/drawing/2014/main" id="{8CB49C2D-7B5B-4677-829A-9D546A0F27EC}"/>
              </a:ext>
            </a:extLst>
          </p:cNvPr>
          <p:cNvPicPr>
            <a:picLocks noChangeAspect="1"/>
          </p:cNvPicPr>
          <p:nvPr/>
        </p:nvPicPr>
        <p:blipFill>
          <a:blip r:embed="rId3"/>
          <a:stretch>
            <a:fillRect/>
          </a:stretch>
        </p:blipFill>
        <p:spPr>
          <a:xfrm>
            <a:off x="53340" y="2728400"/>
            <a:ext cx="4061460" cy="2084943"/>
          </a:xfrm>
          <a:prstGeom prst="rect">
            <a:avLst/>
          </a:prstGeom>
        </p:spPr>
      </p:pic>
    </p:spTree>
    <p:extLst>
      <p:ext uri="{BB962C8B-B14F-4D97-AF65-F5344CB8AC3E}">
        <p14:creationId xmlns:p14="http://schemas.microsoft.com/office/powerpoint/2010/main" val="261572619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043CCEA-F158-4D01-A63F-3BA7B5BA8C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8" name="TextBox 7">
            <a:extLst>
              <a:ext uri="{FF2B5EF4-FFF2-40B4-BE49-F238E27FC236}">
                <a16:creationId xmlns:a16="http://schemas.microsoft.com/office/drawing/2014/main" id="{32DEADD3-220E-4BDA-BB54-38797F219098}"/>
              </a:ext>
            </a:extLst>
          </p:cNvPr>
          <p:cNvSpPr txBox="1"/>
          <p:nvPr/>
        </p:nvSpPr>
        <p:spPr>
          <a:xfrm>
            <a:off x="4030042" y="80614"/>
            <a:ext cx="3384218" cy="323165"/>
          </a:xfrm>
          <a:prstGeom prst="rect">
            <a:avLst/>
          </a:prstGeom>
          <a:noFill/>
        </p:spPr>
        <p:txBody>
          <a:bodyPr wrap="square">
            <a:spAutoFit/>
          </a:bodyPr>
          <a:lstStyle/>
          <a:p>
            <a:r>
              <a:rPr lang="vi-VN" sz="1500" b="1">
                <a:solidFill>
                  <a:srgbClr val="081C36"/>
                </a:solidFill>
                <a:latin typeface="Montserrat" panose="00000500000000000000" pitchFamily="2" charset="0"/>
              </a:rPr>
              <a:t>Đặt đồ ăn thức uống</a:t>
            </a:r>
            <a:endParaRPr lang="en-US" sz="1500" b="1">
              <a:latin typeface="Montserrat" panose="00000500000000000000" pitchFamily="2" charset="0"/>
            </a:endParaRPr>
          </a:p>
        </p:txBody>
      </p:sp>
      <p:pic>
        <p:nvPicPr>
          <p:cNvPr id="10" name="Picture 9">
            <a:extLst>
              <a:ext uri="{FF2B5EF4-FFF2-40B4-BE49-F238E27FC236}">
                <a16:creationId xmlns:a16="http://schemas.microsoft.com/office/drawing/2014/main" id="{CEB32CA4-1192-40E0-B25B-E26BAB147FB5}"/>
              </a:ext>
            </a:extLst>
          </p:cNvPr>
          <p:cNvPicPr>
            <a:picLocks noChangeAspect="1"/>
          </p:cNvPicPr>
          <p:nvPr/>
        </p:nvPicPr>
        <p:blipFill>
          <a:blip r:embed="rId2"/>
          <a:stretch>
            <a:fillRect/>
          </a:stretch>
        </p:blipFill>
        <p:spPr>
          <a:xfrm>
            <a:off x="3293373" y="403779"/>
            <a:ext cx="5577850" cy="2697561"/>
          </a:xfrm>
          <a:prstGeom prst="rect">
            <a:avLst/>
          </a:prstGeom>
        </p:spPr>
      </p:pic>
      <p:pic>
        <p:nvPicPr>
          <p:cNvPr id="12" name="Picture 11">
            <a:extLst>
              <a:ext uri="{FF2B5EF4-FFF2-40B4-BE49-F238E27FC236}">
                <a16:creationId xmlns:a16="http://schemas.microsoft.com/office/drawing/2014/main" id="{385C5E18-57FB-4F4C-BB2F-65350E6CC8D1}"/>
              </a:ext>
            </a:extLst>
          </p:cNvPr>
          <p:cNvPicPr>
            <a:picLocks noChangeAspect="1"/>
          </p:cNvPicPr>
          <p:nvPr/>
        </p:nvPicPr>
        <p:blipFill>
          <a:blip r:embed="rId3"/>
          <a:stretch>
            <a:fillRect/>
          </a:stretch>
        </p:blipFill>
        <p:spPr>
          <a:xfrm>
            <a:off x="210535" y="2141220"/>
            <a:ext cx="3378485" cy="2655604"/>
          </a:xfrm>
          <a:prstGeom prst="rect">
            <a:avLst/>
          </a:prstGeom>
        </p:spPr>
      </p:pic>
    </p:spTree>
    <p:extLst>
      <p:ext uri="{BB962C8B-B14F-4D97-AF65-F5344CB8AC3E}">
        <p14:creationId xmlns:p14="http://schemas.microsoft.com/office/powerpoint/2010/main" val="2812693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FA53FB0-7B39-FD35-DFAF-43DA9AE40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7" name="TextBox 6">
            <a:extLst>
              <a:ext uri="{FF2B5EF4-FFF2-40B4-BE49-F238E27FC236}">
                <a16:creationId xmlns:a16="http://schemas.microsoft.com/office/drawing/2014/main" id="{C7BBD25E-43C8-9464-99AF-F63A28B87717}"/>
              </a:ext>
            </a:extLst>
          </p:cNvPr>
          <p:cNvSpPr txBox="1"/>
          <p:nvPr/>
        </p:nvSpPr>
        <p:spPr>
          <a:xfrm>
            <a:off x="4767448" y="229143"/>
            <a:ext cx="2871043" cy="323165"/>
          </a:xfrm>
          <a:prstGeom prst="rect">
            <a:avLst/>
          </a:prstGeom>
          <a:noFill/>
        </p:spPr>
        <p:txBody>
          <a:bodyPr wrap="square">
            <a:spAutoFit/>
          </a:bodyPr>
          <a:lstStyle/>
          <a:p>
            <a:r>
              <a:rPr lang="en-US" sz="1500" err="1">
                <a:solidFill>
                  <a:srgbClr val="081C36"/>
                </a:solidFill>
                <a:latin typeface="Montserrat" panose="00000500000000000000" pitchFamily="2" charset="0"/>
              </a:rPr>
              <a:t>Đăng</a:t>
            </a:r>
            <a:r>
              <a:rPr lang="en-US" sz="1500">
                <a:solidFill>
                  <a:srgbClr val="081C36"/>
                </a:solidFill>
                <a:latin typeface="Montserrat" panose="00000500000000000000" pitchFamily="2" charset="0"/>
              </a:rPr>
              <a:t> </a:t>
            </a:r>
            <a:r>
              <a:rPr lang="en-US" sz="1500" err="1">
                <a:solidFill>
                  <a:srgbClr val="081C36"/>
                </a:solidFill>
                <a:latin typeface="Montserrat" panose="00000500000000000000" pitchFamily="2" charset="0"/>
              </a:rPr>
              <a:t>nhập</a:t>
            </a:r>
            <a:r>
              <a:rPr lang="en-US" sz="1500">
                <a:solidFill>
                  <a:srgbClr val="081C36"/>
                </a:solidFill>
                <a:latin typeface="Montserrat" panose="00000500000000000000" pitchFamily="2" charset="0"/>
              </a:rPr>
              <a:t>, </a:t>
            </a:r>
            <a:r>
              <a:rPr lang="en-US" sz="1500" err="1">
                <a:solidFill>
                  <a:srgbClr val="081C36"/>
                </a:solidFill>
                <a:latin typeface="Montserrat" panose="00000500000000000000" pitchFamily="2" charset="0"/>
              </a:rPr>
              <a:t>đăng</a:t>
            </a:r>
            <a:r>
              <a:rPr lang="en-US" sz="1500">
                <a:solidFill>
                  <a:srgbClr val="081C36"/>
                </a:solidFill>
                <a:latin typeface="Montserrat" panose="00000500000000000000" pitchFamily="2" charset="0"/>
              </a:rPr>
              <a:t> </a:t>
            </a:r>
            <a:r>
              <a:rPr lang="en-US" sz="1500" err="1">
                <a:solidFill>
                  <a:srgbClr val="081C36"/>
                </a:solidFill>
                <a:latin typeface="Montserrat" panose="00000500000000000000" pitchFamily="2" charset="0"/>
              </a:rPr>
              <a:t>ký</a:t>
            </a:r>
            <a:endParaRPr lang="en-US" sz="1500">
              <a:latin typeface="Montserrat" panose="00000500000000000000" pitchFamily="2" charset="0"/>
            </a:endParaRPr>
          </a:p>
        </p:txBody>
      </p:sp>
      <p:pic>
        <p:nvPicPr>
          <p:cNvPr id="2" name="Picture 1">
            <a:extLst>
              <a:ext uri="{FF2B5EF4-FFF2-40B4-BE49-F238E27FC236}">
                <a16:creationId xmlns:a16="http://schemas.microsoft.com/office/drawing/2014/main" id="{413B1EEE-A503-117D-6EDA-5B515C7C816A}"/>
              </a:ext>
            </a:extLst>
          </p:cNvPr>
          <p:cNvPicPr>
            <a:picLocks noChangeAspect="1"/>
          </p:cNvPicPr>
          <p:nvPr/>
        </p:nvPicPr>
        <p:blipFill rotWithShape="1">
          <a:blip r:embed="rId2"/>
          <a:srcRect l="22221" t="15349" r="29616" b="28333"/>
          <a:stretch/>
        </p:blipFill>
        <p:spPr bwMode="auto">
          <a:xfrm>
            <a:off x="472365" y="611243"/>
            <a:ext cx="3960887" cy="321103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CDA06298-C63A-1BA4-9989-FC7173EA3591}"/>
              </a:ext>
            </a:extLst>
          </p:cNvPr>
          <p:cNvPicPr>
            <a:picLocks noChangeAspect="1"/>
          </p:cNvPicPr>
          <p:nvPr/>
        </p:nvPicPr>
        <p:blipFill rotWithShape="1">
          <a:blip r:embed="rId3"/>
          <a:srcRect l="34308" t="27677" r="38118" b="25159"/>
          <a:stretch/>
        </p:blipFill>
        <p:spPr bwMode="auto">
          <a:xfrm>
            <a:off x="5161376" y="1317429"/>
            <a:ext cx="3423583" cy="35969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71453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3007C9-52F2-76C2-DCAC-4ED900721B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7" name="TextBox 6">
            <a:extLst>
              <a:ext uri="{FF2B5EF4-FFF2-40B4-BE49-F238E27FC236}">
                <a16:creationId xmlns:a16="http://schemas.microsoft.com/office/drawing/2014/main" id="{96FEBB4B-B2DA-39EF-1C67-BFC7F7440641}"/>
              </a:ext>
            </a:extLst>
          </p:cNvPr>
          <p:cNvSpPr txBox="1"/>
          <p:nvPr/>
        </p:nvSpPr>
        <p:spPr>
          <a:xfrm>
            <a:off x="418196" y="324981"/>
            <a:ext cx="6376965" cy="584775"/>
          </a:xfrm>
          <a:prstGeom prst="rect">
            <a:avLst/>
          </a:prstGeom>
          <a:noFill/>
        </p:spPr>
        <p:txBody>
          <a:bodyPr wrap="square">
            <a:spAutoFit/>
          </a:bodyPr>
          <a:lstStyle/>
          <a:p>
            <a:r>
              <a:rPr lang="en-US" sz="3200" b="1">
                <a:latin typeface="+mn-lt"/>
              </a:rPr>
              <a:t>4. Đóng góp của các thành viên </a:t>
            </a:r>
          </a:p>
        </p:txBody>
      </p:sp>
      <p:graphicFrame>
        <p:nvGraphicFramePr>
          <p:cNvPr id="9" name="Table 9">
            <a:extLst>
              <a:ext uri="{FF2B5EF4-FFF2-40B4-BE49-F238E27FC236}">
                <a16:creationId xmlns:a16="http://schemas.microsoft.com/office/drawing/2014/main" id="{6C271080-549C-9F4D-AE80-C391C18C395E}"/>
              </a:ext>
            </a:extLst>
          </p:cNvPr>
          <p:cNvGraphicFramePr>
            <a:graphicFrameLocks noGrp="1"/>
          </p:cNvGraphicFramePr>
          <p:nvPr>
            <p:extLst>
              <p:ext uri="{D42A27DB-BD31-4B8C-83A1-F6EECF244321}">
                <p14:modId xmlns:p14="http://schemas.microsoft.com/office/powerpoint/2010/main" val="3503179684"/>
              </p:ext>
            </p:extLst>
          </p:nvPr>
        </p:nvGraphicFramePr>
        <p:xfrm>
          <a:off x="1168639" y="1769399"/>
          <a:ext cx="7377317" cy="3149600"/>
        </p:xfrm>
        <a:graphic>
          <a:graphicData uri="http://schemas.openxmlformats.org/drawingml/2006/table">
            <a:tbl>
              <a:tblPr firstRow="1" bandRow="1">
                <a:tableStyleId>{A8D347E4-8D0D-48F3-AB85-A3CE05522D68}</a:tableStyleId>
              </a:tblPr>
              <a:tblGrid>
                <a:gridCol w="3828057">
                  <a:extLst>
                    <a:ext uri="{9D8B030D-6E8A-4147-A177-3AD203B41FA5}">
                      <a16:colId xmlns:a16="http://schemas.microsoft.com/office/drawing/2014/main" val="4282463266"/>
                    </a:ext>
                  </a:extLst>
                </a:gridCol>
                <a:gridCol w="3549260">
                  <a:extLst>
                    <a:ext uri="{9D8B030D-6E8A-4147-A177-3AD203B41FA5}">
                      <a16:colId xmlns:a16="http://schemas.microsoft.com/office/drawing/2014/main" val="668631572"/>
                    </a:ext>
                  </a:extLst>
                </a:gridCol>
              </a:tblGrid>
              <a:tr h="370840">
                <a:tc>
                  <a:txBody>
                    <a:bodyPr/>
                    <a:lstStyle/>
                    <a:p>
                      <a:pPr algn="ctr"/>
                      <a:r>
                        <a:rPr lang="en-US" b="1"/>
                        <a:t>Họ tên</a:t>
                      </a:r>
                    </a:p>
                  </a:txBody>
                  <a:tcPr/>
                </a:tc>
                <a:tc>
                  <a:txBody>
                    <a:bodyPr/>
                    <a:lstStyle/>
                    <a:p>
                      <a:pPr algn="ctr"/>
                      <a:r>
                        <a:rPr lang="en-US" b="1"/>
                        <a:t>Công việc</a:t>
                      </a:r>
                    </a:p>
                  </a:txBody>
                  <a:tcPr/>
                </a:tc>
                <a:extLst>
                  <a:ext uri="{0D108BD9-81ED-4DB2-BD59-A6C34878D82A}">
                    <a16:rowId xmlns:a16="http://schemas.microsoft.com/office/drawing/2014/main" val="1070493993"/>
                  </a:ext>
                </a:extLst>
              </a:tr>
              <a:tr h="370840">
                <a:tc>
                  <a:txBody>
                    <a:bodyPr/>
                    <a:lstStyle/>
                    <a:p>
                      <a:r>
                        <a:rPr lang="en-US"/>
                        <a:t>2112998 Lâm Quang Linh (nhóm trưởng)</a:t>
                      </a:r>
                    </a:p>
                  </a:txBody>
                  <a:tcPr/>
                </a:tc>
                <a:tc>
                  <a:txBody>
                    <a:bodyPr/>
                    <a:lstStyle/>
                    <a:p>
                      <a:r>
                        <a:rPr lang="en-US"/>
                        <a:t>Thuyết trình, đăng nhập đăng ký, slide ppt,lọc phim theo năm, quốc gia, thông tin chi tiết phim.</a:t>
                      </a:r>
                    </a:p>
                  </a:txBody>
                  <a:tcPr/>
                </a:tc>
                <a:extLst>
                  <a:ext uri="{0D108BD9-81ED-4DB2-BD59-A6C34878D82A}">
                    <a16:rowId xmlns:a16="http://schemas.microsoft.com/office/drawing/2014/main" val="3529866826"/>
                  </a:ext>
                </a:extLst>
              </a:tr>
              <a:tr h="370840">
                <a:tc>
                  <a:txBody>
                    <a:bodyPr/>
                    <a:lstStyle/>
                    <a:p>
                      <a:r>
                        <a:rPr lang="en-US"/>
                        <a:t>2112966 Nguyễn Điền Thái Bảo </a:t>
                      </a:r>
                    </a:p>
                  </a:txBody>
                  <a:tcPr/>
                </a:tc>
                <a:tc>
                  <a:txBody>
                    <a:bodyPr/>
                    <a:lstStyle/>
                    <a:p>
                      <a:r>
                        <a:rPr lang="en-US"/>
                        <a:t>Báo cáo, menu đa cấp, lọc phim theo thể loại, thông tin chi tiết phim,xem lịch chiếu của phim.</a:t>
                      </a:r>
                    </a:p>
                  </a:txBody>
                  <a:tcPr/>
                </a:tc>
                <a:extLst>
                  <a:ext uri="{0D108BD9-81ED-4DB2-BD59-A6C34878D82A}">
                    <a16:rowId xmlns:a16="http://schemas.microsoft.com/office/drawing/2014/main" val="1692592848"/>
                  </a:ext>
                </a:extLst>
              </a:tr>
              <a:tr h="370840">
                <a:tc>
                  <a:txBody>
                    <a:bodyPr/>
                    <a:lstStyle/>
                    <a:p>
                      <a:r>
                        <a:rPr lang="en-US"/>
                        <a:t>2112577 Nguyễn Trung Tín</a:t>
                      </a:r>
                    </a:p>
                  </a:txBody>
                  <a:tcPr/>
                </a:tc>
                <a:tc>
                  <a:txBody>
                    <a:bodyPr/>
                    <a:lstStyle/>
                    <a:p>
                      <a:r>
                        <a:rPr lang="en-US"/>
                        <a:t>Giao </a:t>
                      </a:r>
                      <a:r>
                        <a:rPr lang="en-US" err="1"/>
                        <a:t>diện</a:t>
                      </a:r>
                      <a:r>
                        <a:rPr lang="en-US"/>
                        <a:t> </a:t>
                      </a:r>
                      <a:r>
                        <a:rPr lang="en-US" err="1"/>
                        <a:t>trang</a:t>
                      </a:r>
                      <a:r>
                        <a:rPr lang="en-US"/>
                        <a:t> chủ, </a:t>
                      </a:r>
                      <a:r>
                        <a:rPr lang="en-US" err="1"/>
                        <a:t>xem</a:t>
                      </a:r>
                      <a:r>
                        <a:rPr lang="en-US"/>
                        <a:t> thêm, trailer phim,</a:t>
                      </a:r>
                      <a:r>
                        <a:rPr lang="vi-VN" sz="1400" b="0" i="0" u="none" strike="noStrike" cap="none">
                          <a:solidFill>
                            <a:srgbClr val="000000"/>
                          </a:solidFill>
                          <a:effectLst/>
                          <a:latin typeface="Arial"/>
                          <a:ea typeface="Arial"/>
                          <a:cs typeface="Arial"/>
                          <a:sym typeface="Arial"/>
                        </a:rPr>
                        <a:t> </a:t>
                      </a:r>
                      <a:r>
                        <a:rPr lang="en-US" sz="1400" b="0" i="0" u="none" strike="noStrike" cap="none">
                          <a:solidFill>
                            <a:srgbClr val="000000"/>
                          </a:solidFill>
                          <a:effectLst/>
                          <a:latin typeface="Arial"/>
                          <a:ea typeface="Arial"/>
                          <a:cs typeface="Arial"/>
                          <a:sym typeface="Arial"/>
                        </a:rPr>
                        <a:t>c</a:t>
                      </a:r>
                      <a:r>
                        <a:rPr lang="vi-VN" sz="1400" b="0" i="0" u="none" strike="noStrike" cap="none">
                          <a:solidFill>
                            <a:srgbClr val="000000"/>
                          </a:solidFill>
                          <a:effectLst/>
                          <a:latin typeface="Arial"/>
                          <a:ea typeface="Arial"/>
                          <a:cs typeface="Arial"/>
                          <a:sym typeface="Arial"/>
                        </a:rPr>
                        <a:t>áo cáo tóm tắt dưới dạng bài báo khoa học</a:t>
                      </a:r>
                      <a:r>
                        <a:rPr lang="en-US" sz="1400" b="0" i="0" u="none" strike="noStrike" cap="none">
                          <a:solidFill>
                            <a:srgbClr val="000000"/>
                          </a:solidFill>
                          <a:effectLst/>
                          <a:latin typeface="Arial"/>
                          <a:ea typeface="Arial"/>
                          <a:cs typeface="Arial"/>
                          <a:sym typeface="Arial"/>
                        </a:rPr>
                        <a:t>,c</a:t>
                      </a:r>
                      <a:r>
                        <a:rPr lang="vi-VN" sz="1400" b="0" i="0" u="none" strike="noStrike" cap="none">
                          <a:solidFill>
                            <a:srgbClr val="000000"/>
                          </a:solidFill>
                          <a:effectLst/>
                          <a:latin typeface="Arial"/>
                          <a:ea typeface="Arial"/>
                          <a:cs typeface="Arial"/>
                          <a:sym typeface="Arial"/>
                        </a:rPr>
                        <a:t>hương trình, video demo, hướng dẫn sử dụng.</a:t>
                      </a:r>
                      <a:endParaRPr lang="en-US"/>
                    </a:p>
                  </a:txBody>
                  <a:tcPr/>
                </a:tc>
                <a:extLst>
                  <a:ext uri="{0D108BD9-81ED-4DB2-BD59-A6C34878D82A}">
                    <a16:rowId xmlns:a16="http://schemas.microsoft.com/office/drawing/2014/main" val="1501301158"/>
                  </a:ext>
                </a:extLst>
              </a:tr>
              <a:tr h="370840">
                <a:tc>
                  <a:txBody>
                    <a:bodyPr/>
                    <a:lstStyle/>
                    <a:p>
                      <a:r>
                        <a:rPr lang="en-US"/>
                        <a:t>2112973 Nguyễn Cao Nhất Duy</a:t>
                      </a:r>
                    </a:p>
                  </a:txBody>
                  <a:tcPr/>
                </a:tc>
                <a:tc>
                  <a:txBody>
                    <a:bodyPr/>
                    <a:lstStyle/>
                    <a:p>
                      <a:r>
                        <a:rPr lang="en-US"/>
                        <a:t>Giao </a:t>
                      </a:r>
                      <a:r>
                        <a:rPr lang="en-US" err="1"/>
                        <a:t>diện</a:t>
                      </a:r>
                      <a:r>
                        <a:rPr lang="en-US"/>
                        <a:t> </a:t>
                      </a:r>
                      <a:r>
                        <a:rPr lang="en-US" err="1"/>
                        <a:t>đồ</a:t>
                      </a:r>
                      <a:r>
                        <a:rPr lang="en-US"/>
                        <a:t> </a:t>
                      </a:r>
                      <a:r>
                        <a:rPr lang="en-US" err="1"/>
                        <a:t>ăn</a:t>
                      </a:r>
                      <a:r>
                        <a:rPr lang="en-US"/>
                        <a:t>, </a:t>
                      </a:r>
                      <a:r>
                        <a:rPr lang="en-US" err="1"/>
                        <a:t>thức</a:t>
                      </a:r>
                      <a:r>
                        <a:rPr lang="en-US"/>
                        <a:t> uống.</a:t>
                      </a:r>
                    </a:p>
                  </a:txBody>
                  <a:tcPr/>
                </a:tc>
                <a:extLst>
                  <a:ext uri="{0D108BD9-81ED-4DB2-BD59-A6C34878D82A}">
                    <a16:rowId xmlns:a16="http://schemas.microsoft.com/office/drawing/2014/main" val="2451267738"/>
                  </a:ext>
                </a:extLst>
              </a:tr>
            </a:tbl>
          </a:graphicData>
        </a:graphic>
      </p:graphicFrame>
    </p:spTree>
    <p:extLst>
      <p:ext uri="{BB962C8B-B14F-4D97-AF65-F5344CB8AC3E}">
        <p14:creationId xmlns:p14="http://schemas.microsoft.com/office/powerpoint/2010/main" val="1672867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F4FC7E8-233C-4009-AF78-3AEE3A0287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
        <p:nvSpPr>
          <p:cNvPr id="6" name="TextBox 5">
            <a:extLst>
              <a:ext uri="{FF2B5EF4-FFF2-40B4-BE49-F238E27FC236}">
                <a16:creationId xmlns:a16="http://schemas.microsoft.com/office/drawing/2014/main" id="{18E0E20C-83D9-4158-9166-3811062AFD3D}"/>
              </a:ext>
            </a:extLst>
          </p:cNvPr>
          <p:cNvSpPr txBox="1"/>
          <p:nvPr/>
        </p:nvSpPr>
        <p:spPr>
          <a:xfrm>
            <a:off x="411108" y="303716"/>
            <a:ext cx="6376965" cy="584775"/>
          </a:xfrm>
          <a:prstGeom prst="rect">
            <a:avLst/>
          </a:prstGeom>
          <a:noFill/>
        </p:spPr>
        <p:txBody>
          <a:bodyPr wrap="square">
            <a:spAutoFit/>
          </a:bodyPr>
          <a:lstStyle/>
          <a:p>
            <a:r>
              <a:rPr lang="vi-VN" sz="3200" b="1">
                <a:latin typeface="+mn-lt"/>
              </a:rPr>
              <a:t>5</a:t>
            </a:r>
            <a:r>
              <a:rPr lang="en-US" sz="3200" b="1">
                <a:latin typeface="+mn-lt"/>
              </a:rPr>
              <a:t>. </a:t>
            </a:r>
            <a:r>
              <a:rPr lang="vi-VN" sz="3200" b="1">
                <a:latin typeface="+mn-lt"/>
              </a:rPr>
              <a:t>Kết luận và hướng phát triển</a:t>
            </a:r>
            <a:endParaRPr lang="en-US" sz="3200" b="1">
              <a:latin typeface="+mn-lt"/>
            </a:endParaRPr>
          </a:p>
        </p:txBody>
      </p:sp>
      <p:sp>
        <p:nvSpPr>
          <p:cNvPr id="8" name="TextBox 7">
            <a:extLst>
              <a:ext uri="{FF2B5EF4-FFF2-40B4-BE49-F238E27FC236}">
                <a16:creationId xmlns:a16="http://schemas.microsoft.com/office/drawing/2014/main" id="{38D040E1-1135-4F66-8900-6635DC0D730E}"/>
              </a:ext>
            </a:extLst>
          </p:cNvPr>
          <p:cNvSpPr txBox="1"/>
          <p:nvPr/>
        </p:nvSpPr>
        <p:spPr>
          <a:xfrm>
            <a:off x="581248" y="971107"/>
            <a:ext cx="7336464" cy="3139321"/>
          </a:xfrm>
          <a:prstGeom prst="rect">
            <a:avLst/>
          </a:prstGeom>
          <a:noFill/>
        </p:spPr>
        <p:txBody>
          <a:bodyPr wrap="square">
            <a:spAutoFit/>
          </a:bodyPr>
          <a:lstStyle/>
          <a:p>
            <a:pPr algn="l">
              <a:buFont typeface="+mj-lt"/>
              <a:buAutoNum type="arabicPeriod"/>
            </a:pPr>
            <a:r>
              <a:rPr lang="vi-VN" sz="1800" b="1" i="0">
                <a:solidFill>
                  <a:schemeClr val="tx1"/>
                </a:solidFill>
                <a:effectLst/>
                <a:latin typeface="+mn-lt"/>
              </a:rPr>
              <a:t>Kết luận</a:t>
            </a:r>
            <a:r>
              <a:rPr lang="vi-VN" sz="1800" b="0" i="0">
                <a:solidFill>
                  <a:schemeClr val="tx1"/>
                </a:solidFill>
                <a:effectLst/>
                <a:latin typeface="+mn-lt"/>
              </a:rPr>
              <a:t>: Tailwind CSS đã đạt được một số kết quả đáng chú ý. Được sử dụng rộng rãi và có cộng đồng người dùng đang phát triển, Tailwind CSS đã chứng minh được tính hữu ích và khả năng tùy chỉnh linh hoạt của nó. Nó đã tăng cường tốc độ phát triển, đảm bảo đồng nhất và nhất quán trong giao diện và hỗ trợ đa nền tảng.</a:t>
            </a:r>
          </a:p>
          <a:p>
            <a:pPr algn="l">
              <a:buFont typeface="+mj-lt"/>
              <a:buAutoNum type="arabicPeriod"/>
            </a:pPr>
            <a:r>
              <a:rPr lang="vi-VN" sz="1800" b="1" i="0">
                <a:solidFill>
                  <a:schemeClr val="tx1"/>
                </a:solidFill>
                <a:effectLst/>
                <a:latin typeface="+mn-lt"/>
              </a:rPr>
              <a:t>Hướng phát triển</a:t>
            </a:r>
            <a:r>
              <a:rPr lang="vi-VN" sz="1800" b="0" i="0">
                <a:solidFill>
                  <a:schemeClr val="tx1"/>
                </a:solidFill>
                <a:effectLst/>
                <a:latin typeface="+mn-lt"/>
              </a:rPr>
              <a:t>: Tailwind CSS còn nhiều tiềm năng để phát triển. Qua việc tăng cường tài liệu hướng dẫn và cộng đồng, Tailwind CSS sẽ giúp người dùng học và sử dụng nhanh hơn. Cải thiện hiệu suất và tối ưu hóa tệp CSS cũng là mục tiêu quan trọng trong tương lai của Tailwind CSS.</a:t>
            </a:r>
          </a:p>
          <a:p>
            <a:endParaRPr lang="en-US" sz="1800">
              <a:solidFill>
                <a:schemeClr val="tx1"/>
              </a:solidFill>
              <a:latin typeface="+mn-lt"/>
            </a:endParaRPr>
          </a:p>
        </p:txBody>
      </p:sp>
    </p:spTree>
    <p:extLst>
      <p:ext uri="{BB962C8B-B14F-4D97-AF65-F5344CB8AC3E}">
        <p14:creationId xmlns:p14="http://schemas.microsoft.com/office/powerpoint/2010/main" val="35998940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plus(in)">
                                      <p:cBhvr>
                                        <p:cTn id="1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txBox="1">
            <a:spLocks noGrp="1"/>
          </p:cNvSpPr>
          <p:nvPr>
            <p:ph type="ctrTitle" idx="4294967295"/>
          </p:nvPr>
        </p:nvSpPr>
        <p:spPr>
          <a:xfrm>
            <a:off x="294353" y="1750960"/>
            <a:ext cx="4924417" cy="195124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400">
                <a:latin typeface="Montserrat" panose="00000500000000000000" pitchFamily="2" charset="0"/>
              </a:rPr>
              <a:t>Cảm ơn Thầy Cô và các bạn đã lắng nghe!</a:t>
            </a:r>
            <a:endParaRPr sz="4400">
              <a:latin typeface="Montserrat" panose="00000500000000000000" pitchFamily="2" charset="0"/>
            </a:endParaRPr>
          </a:p>
        </p:txBody>
      </p:sp>
      <p:sp>
        <p:nvSpPr>
          <p:cNvPr id="368" name="Google Shape;36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3" name="Google Shape;331;p31">
            <a:extLst>
              <a:ext uri="{FF2B5EF4-FFF2-40B4-BE49-F238E27FC236}">
                <a16:creationId xmlns:a16="http://schemas.microsoft.com/office/drawing/2014/main" id="{47472C0F-A802-6D91-DE91-35FD4FA6273B}"/>
              </a:ext>
            </a:extLst>
          </p:cNvPr>
          <p:cNvGrpSpPr/>
          <p:nvPr/>
        </p:nvGrpSpPr>
        <p:grpSpPr>
          <a:xfrm>
            <a:off x="6034050" y="440350"/>
            <a:ext cx="1995788" cy="4139660"/>
            <a:chOff x="2547150" y="238125"/>
            <a:chExt cx="2525675" cy="5238750"/>
          </a:xfrm>
        </p:grpSpPr>
        <p:sp>
          <p:nvSpPr>
            <p:cNvPr id="4" name="Google Shape;332;p31">
              <a:extLst>
                <a:ext uri="{FF2B5EF4-FFF2-40B4-BE49-F238E27FC236}">
                  <a16:creationId xmlns:a16="http://schemas.microsoft.com/office/drawing/2014/main" id="{6B3293F5-9CCF-31C0-0698-220CD0CB2961}"/>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33;p31">
              <a:extLst>
                <a:ext uri="{FF2B5EF4-FFF2-40B4-BE49-F238E27FC236}">
                  <a16:creationId xmlns:a16="http://schemas.microsoft.com/office/drawing/2014/main" id="{25C3DB78-9E75-DEBE-DFDD-D7830BF4557F}"/>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34;p31">
              <a:extLst>
                <a:ext uri="{FF2B5EF4-FFF2-40B4-BE49-F238E27FC236}">
                  <a16:creationId xmlns:a16="http://schemas.microsoft.com/office/drawing/2014/main" id="{F52FB571-4794-6654-332E-5D0863ED556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35;p31">
              <a:extLst>
                <a:ext uri="{FF2B5EF4-FFF2-40B4-BE49-F238E27FC236}">
                  <a16:creationId xmlns:a16="http://schemas.microsoft.com/office/drawing/2014/main" id="{EC5335E5-A021-6D52-57DC-E6C9004D97F9}"/>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Google Shape;336;p31">
            <a:extLst>
              <a:ext uri="{FF2B5EF4-FFF2-40B4-BE49-F238E27FC236}">
                <a16:creationId xmlns:a16="http://schemas.microsoft.com/office/drawing/2014/main" id="{77C2A601-373F-BB49-AC50-B0766EF65564}"/>
              </a:ext>
            </a:extLst>
          </p:cNvPr>
          <p:cNvPicPr preferRelativeResize="0"/>
          <p:nvPr/>
        </p:nvPicPr>
        <p:blipFill rotWithShape="1">
          <a:blip r:embed="rId3">
            <a:alphaModFix/>
          </a:blip>
          <a:srcRect b="23786"/>
          <a:stretch/>
        </p:blipFill>
        <p:spPr>
          <a:xfrm>
            <a:off x="6077630" y="800441"/>
            <a:ext cx="1907220" cy="3419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534610" y="393967"/>
            <a:ext cx="7433400" cy="497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800">
                <a:latin typeface="Montserrat" panose="00000500000000000000" pitchFamily="2" charset="0"/>
              </a:rPr>
              <a:t>1. </a:t>
            </a:r>
            <a:r>
              <a:rPr lang="vi-VN" sz="2800">
                <a:latin typeface="Montserrat" panose="00000500000000000000" pitchFamily="2" charset="0"/>
              </a:rPr>
              <a:t>Giới thiệu </a:t>
            </a:r>
            <a:r>
              <a:rPr lang="en" sz="2800">
                <a:latin typeface="Montserrat" panose="00000500000000000000" pitchFamily="2" charset="0"/>
              </a:rPr>
              <a:t>đề tài</a:t>
            </a:r>
            <a:endParaRPr sz="2800">
              <a:latin typeface="Montserrat" panose="00000500000000000000" pitchFamily="2" charset="0"/>
            </a:endParaRPr>
          </a:p>
        </p:txBody>
      </p:sp>
      <p:sp>
        <p:nvSpPr>
          <p:cNvPr id="103" name="Google Shape;103;p13"/>
          <p:cNvSpPr txBox="1">
            <a:spLocks noGrp="1"/>
          </p:cNvSpPr>
          <p:nvPr>
            <p:ph type="body" idx="2"/>
          </p:nvPr>
        </p:nvSpPr>
        <p:spPr>
          <a:xfrm>
            <a:off x="1632396" y="2971798"/>
            <a:ext cx="5237828" cy="1112240"/>
          </a:xfrm>
          <a:prstGeom prst="rect">
            <a:avLst/>
          </a:prstGeom>
        </p:spPr>
        <p:txBody>
          <a:bodyPr spcFirstLastPara="1" wrap="square" lIns="0" tIns="0" rIns="0" bIns="0" anchor="t" anchorCtr="0">
            <a:noAutofit/>
          </a:bodyPr>
          <a:lstStyle/>
          <a:p>
            <a:pPr marL="0" indent="0">
              <a:buClr>
                <a:schemeClr val="dk1"/>
              </a:buClr>
              <a:buSzPts val="1100"/>
              <a:buNone/>
            </a:pPr>
            <a:r>
              <a:rPr lang="vi-VN">
                <a:solidFill>
                  <a:srgbClr val="111111"/>
                </a:solidFill>
                <a:latin typeface="Montserrat" panose="00000500000000000000" pitchFamily="2" charset="0"/>
              </a:rPr>
              <a:t>Tailwind CSS: Đây là một framework CSS được thiết kế để giúp phát triển web nhanh chóng và dễ dàng.</a:t>
            </a:r>
            <a:endParaRPr>
              <a:solidFill>
                <a:schemeClr val="accent1"/>
              </a:solidFill>
            </a:endParaRPr>
          </a:p>
        </p:txBody>
      </p:sp>
      <p:sp>
        <p:nvSpPr>
          <p:cNvPr id="104" name="Google Shape;104;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3" name="Picture 2">
            <a:extLst>
              <a:ext uri="{FF2B5EF4-FFF2-40B4-BE49-F238E27FC236}">
                <a16:creationId xmlns:a16="http://schemas.microsoft.com/office/drawing/2014/main" id="{B883217E-95E0-8C3F-C175-FD5780E9849B}"/>
              </a:ext>
            </a:extLst>
          </p:cNvPr>
          <p:cNvPicPr>
            <a:picLocks noChangeAspect="1"/>
          </p:cNvPicPr>
          <p:nvPr/>
        </p:nvPicPr>
        <p:blipFill>
          <a:blip r:embed="rId3"/>
          <a:stretch>
            <a:fillRect/>
          </a:stretch>
        </p:blipFill>
        <p:spPr>
          <a:xfrm>
            <a:off x="1460485" y="1420969"/>
            <a:ext cx="5581650" cy="1266825"/>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anim calcmode="lin" valueType="num">
                                      <p:cBhvr>
                                        <p:cTn id="8" dur="1000" fill="hold"/>
                                        <p:tgtEl>
                                          <p:spTgt spid="100"/>
                                        </p:tgtEl>
                                        <p:attrNameLst>
                                          <p:attrName>ppt_x</p:attrName>
                                        </p:attrNameLst>
                                      </p:cBhvr>
                                      <p:tavLst>
                                        <p:tav tm="0">
                                          <p:val>
                                            <p:strVal val="#ppt_x"/>
                                          </p:val>
                                        </p:tav>
                                        <p:tav tm="100000">
                                          <p:val>
                                            <p:strVal val="#ppt_x"/>
                                          </p:val>
                                        </p:tav>
                                      </p:tavLst>
                                    </p:anim>
                                    <p:anim calcmode="lin" valueType="num">
                                      <p:cBhvr>
                                        <p:cTn id="9" dur="10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grpId="0" nodeType="clickEffect">
                                  <p:stCondLst>
                                    <p:cond delay="0"/>
                                  </p:stCondLst>
                                  <p:childTnLst>
                                    <p:set>
                                      <p:cBhvr>
                                        <p:cTn id="20" dur="1" fill="hold">
                                          <p:stCondLst>
                                            <p:cond delay="0"/>
                                          </p:stCondLst>
                                        </p:cTn>
                                        <p:tgtEl>
                                          <p:spTgt spid="103">
                                            <p:txEl>
                                              <p:pRg st="0" end="0"/>
                                            </p:txEl>
                                          </p:spTgt>
                                        </p:tgtEl>
                                        <p:attrNameLst>
                                          <p:attrName>style.visibility</p:attrName>
                                        </p:attrNameLst>
                                      </p:cBhvr>
                                      <p:to>
                                        <p:strVal val="visible"/>
                                      </p:to>
                                    </p:set>
                                    <p:animEffect transition="in" filter="circle(in)">
                                      <p:cBhvr>
                                        <p:cTn id="21" dur="2000"/>
                                        <p:tgtEl>
                                          <p:spTgt spid="10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F479B5-ED5F-C5E8-C5EA-477D9248F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7" name="TextBox 6">
            <a:extLst>
              <a:ext uri="{FF2B5EF4-FFF2-40B4-BE49-F238E27FC236}">
                <a16:creationId xmlns:a16="http://schemas.microsoft.com/office/drawing/2014/main" id="{7786F9C7-E6FF-6B6E-717D-4161A810B426}"/>
              </a:ext>
            </a:extLst>
          </p:cNvPr>
          <p:cNvSpPr txBox="1"/>
          <p:nvPr/>
        </p:nvSpPr>
        <p:spPr>
          <a:xfrm>
            <a:off x="162510" y="820069"/>
            <a:ext cx="2311332" cy="584775"/>
          </a:xfrm>
          <a:prstGeom prst="rect">
            <a:avLst/>
          </a:prstGeom>
          <a:noFill/>
        </p:spPr>
        <p:txBody>
          <a:bodyPr wrap="square">
            <a:spAutoFit/>
          </a:bodyPr>
          <a:lstStyle/>
          <a:p>
            <a:pPr marL="0" lvl="0" indent="0" algn="l" rtl="0">
              <a:spcBef>
                <a:spcPts val="0"/>
              </a:spcBef>
              <a:spcAft>
                <a:spcPts val="0"/>
              </a:spcAft>
              <a:buNone/>
            </a:pPr>
            <a:r>
              <a:rPr lang="vi-VN" sz="3200" b="1">
                <a:solidFill>
                  <a:schemeClr val="tx1"/>
                </a:solidFill>
                <a:latin typeface="Montserrat" panose="00000500000000000000" pitchFamily="2" charset="0"/>
              </a:rPr>
              <a:t>Ưu điểm:</a:t>
            </a:r>
          </a:p>
        </p:txBody>
      </p:sp>
      <p:sp>
        <p:nvSpPr>
          <p:cNvPr id="3" name="TextBox 2">
            <a:extLst>
              <a:ext uri="{FF2B5EF4-FFF2-40B4-BE49-F238E27FC236}">
                <a16:creationId xmlns:a16="http://schemas.microsoft.com/office/drawing/2014/main" id="{FFC62FB0-EBE5-A447-0E61-9D3F155DEA49}"/>
              </a:ext>
            </a:extLst>
          </p:cNvPr>
          <p:cNvSpPr txBox="1"/>
          <p:nvPr/>
        </p:nvSpPr>
        <p:spPr>
          <a:xfrm>
            <a:off x="162510" y="1882415"/>
            <a:ext cx="3246997" cy="1077218"/>
          </a:xfrm>
          <a:prstGeom prst="rect">
            <a:avLst/>
          </a:prstGeom>
          <a:noFill/>
        </p:spPr>
        <p:txBody>
          <a:bodyPr wrap="square">
            <a:spAutoFit/>
          </a:bodyPr>
          <a:lstStyle/>
          <a:p>
            <a:pPr marL="342900" indent="-342900">
              <a:buFont typeface="Wingdings" panose="05000000000000000000" pitchFamily="2" charset="2"/>
              <a:buChar char="§"/>
            </a:pPr>
            <a:r>
              <a:rPr lang="en-US" sz="3200" b="1"/>
              <a:t>Tiết kiệm thời gian</a:t>
            </a:r>
            <a:endParaRPr lang="en-US" sz="3200" b="0" i="0">
              <a:solidFill>
                <a:srgbClr val="1B1B1B"/>
              </a:solidFill>
              <a:effectLst/>
              <a:latin typeface="Montserrat" panose="00000500000000000000" pitchFamily="2" charset="0"/>
            </a:endParaRPr>
          </a:p>
        </p:txBody>
      </p:sp>
      <p:pic>
        <p:nvPicPr>
          <p:cNvPr id="1030" name="Picture 6" descr="7 cách tiết kiệm thời gian hiệu quả cho người trẻ">
            <a:extLst>
              <a:ext uri="{FF2B5EF4-FFF2-40B4-BE49-F238E27FC236}">
                <a16:creationId xmlns:a16="http://schemas.microsoft.com/office/drawing/2014/main" id="{CA052F7D-23E5-3AB0-A22B-DDA01DCE20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660" y="730103"/>
            <a:ext cx="4732332" cy="315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56089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wheel(1)">
                                      <p:cBhvr>
                                        <p:cTn id="17" dur="20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F479B5-ED5F-C5E8-C5EA-477D9248F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TextBox 2">
            <a:extLst>
              <a:ext uri="{FF2B5EF4-FFF2-40B4-BE49-F238E27FC236}">
                <a16:creationId xmlns:a16="http://schemas.microsoft.com/office/drawing/2014/main" id="{FFC62FB0-EBE5-A447-0E61-9D3F155DEA49}"/>
              </a:ext>
            </a:extLst>
          </p:cNvPr>
          <p:cNvSpPr txBox="1"/>
          <p:nvPr/>
        </p:nvSpPr>
        <p:spPr>
          <a:xfrm>
            <a:off x="162511" y="1882415"/>
            <a:ext cx="2403480" cy="1569660"/>
          </a:xfrm>
          <a:prstGeom prst="rect">
            <a:avLst/>
          </a:prstGeom>
          <a:noFill/>
        </p:spPr>
        <p:txBody>
          <a:bodyPr wrap="square">
            <a:spAutoFit/>
          </a:bodyPr>
          <a:lstStyle/>
          <a:p>
            <a:pPr marL="342900" indent="-342900">
              <a:buFont typeface="Wingdings" panose="05000000000000000000" pitchFamily="2" charset="2"/>
              <a:buChar char="§"/>
            </a:pPr>
            <a:r>
              <a:rPr lang="en-US" sz="3200" b="1"/>
              <a:t>Tùy chỉnh linh hoạt</a:t>
            </a:r>
            <a:endParaRPr lang="en-US" sz="3200" b="0" i="0">
              <a:solidFill>
                <a:srgbClr val="1B1B1B"/>
              </a:solidFill>
              <a:effectLst/>
              <a:latin typeface="Montserrat" panose="00000500000000000000" pitchFamily="2" charset="0"/>
            </a:endParaRPr>
          </a:p>
        </p:txBody>
      </p:sp>
      <p:pic>
        <p:nvPicPr>
          <p:cNvPr id="2052" name="Picture 4" descr="Linh hoạt lựa chọn hình thức tổ chức truyền thông dự thảo chính sách">
            <a:extLst>
              <a:ext uri="{FF2B5EF4-FFF2-40B4-BE49-F238E27FC236}">
                <a16:creationId xmlns:a16="http://schemas.microsoft.com/office/drawing/2014/main" id="{284AC2E8-AD97-508C-10D9-C86C1AFEE9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813" y="666750"/>
            <a:ext cx="5132868" cy="32176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5DE8895-77AD-61BC-A5C2-6A52A4D1508E}"/>
              </a:ext>
            </a:extLst>
          </p:cNvPr>
          <p:cNvSpPr txBox="1"/>
          <p:nvPr/>
        </p:nvSpPr>
        <p:spPr>
          <a:xfrm>
            <a:off x="162510" y="820069"/>
            <a:ext cx="2311332" cy="584775"/>
          </a:xfrm>
          <a:prstGeom prst="rect">
            <a:avLst/>
          </a:prstGeom>
          <a:noFill/>
        </p:spPr>
        <p:txBody>
          <a:bodyPr wrap="square">
            <a:spAutoFit/>
          </a:bodyPr>
          <a:lstStyle/>
          <a:p>
            <a:pPr marL="0" lvl="0" indent="0" algn="l" rtl="0">
              <a:spcBef>
                <a:spcPts val="0"/>
              </a:spcBef>
              <a:spcAft>
                <a:spcPts val="0"/>
              </a:spcAft>
              <a:buNone/>
            </a:pPr>
            <a:r>
              <a:rPr lang="vi-VN" sz="3200" b="1">
                <a:solidFill>
                  <a:schemeClr val="tx1"/>
                </a:solidFill>
                <a:latin typeface="Montserrat" panose="00000500000000000000" pitchFamily="2" charset="0"/>
              </a:rPr>
              <a:t>Ưu điểm:</a:t>
            </a:r>
          </a:p>
        </p:txBody>
      </p:sp>
    </p:spTree>
    <p:extLst>
      <p:ext uri="{BB962C8B-B14F-4D97-AF65-F5344CB8AC3E}">
        <p14:creationId xmlns:p14="http://schemas.microsoft.com/office/powerpoint/2010/main" val="133778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wipe(down)">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F479B5-ED5F-C5E8-C5EA-477D9248F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3" name="TextBox 2">
            <a:extLst>
              <a:ext uri="{FF2B5EF4-FFF2-40B4-BE49-F238E27FC236}">
                <a16:creationId xmlns:a16="http://schemas.microsoft.com/office/drawing/2014/main" id="{FFC62FB0-EBE5-A447-0E61-9D3F155DEA49}"/>
              </a:ext>
            </a:extLst>
          </p:cNvPr>
          <p:cNvSpPr txBox="1"/>
          <p:nvPr/>
        </p:nvSpPr>
        <p:spPr>
          <a:xfrm>
            <a:off x="162511" y="1882415"/>
            <a:ext cx="2715368" cy="1077218"/>
          </a:xfrm>
          <a:prstGeom prst="rect">
            <a:avLst/>
          </a:prstGeom>
          <a:noFill/>
        </p:spPr>
        <p:txBody>
          <a:bodyPr wrap="square">
            <a:spAutoFit/>
          </a:bodyPr>
          <a:lstStyle/>
          <a:p>
            <a:pPr marL="342900" indent="-342900">
              <a:buFont typeface="Wingdings" panose="05000000000000000000" pitchFamily="2" charset="2"/>
              <a:buChar char="§"/>
            </a:pPr>
            <a:r>
              <a:rPr lang="en-US" sz="3200" b="1"/>
              <a:t>Dễ đọc</a:t>
            </a:r>
          </a:p>
          <a:p>
            <a:pPr marL="342900" indent="-342900">
              <a:buFont typeface="Wingdings" panose="05000000000000000000" pitchFamily="2" charset="2"/>
              <a:buChar char="§"/>
            </a:pPr>
            <a:r>
              <a:rPr lang="en-US" sz="3200" b="1"/>
              <a:t>Dễ duy trì</a:t>
            </a:r>
            <a:endParaRPr lang="en-US" sz="3200" b="0" i="0">
              <a:solidFill>
                <a:srgbClr val="1B1B1B"/>
              </a:solidFill>
              <a:effectLst/>
              <a:latin typeface="Montserrat" panose="00000500000000000000" pitchFamily="2" charset="0"/>
            </a:endParaRPr>
          </a:p>
        </p:txBody>
      </p:sp>
      <p:pic>
        <p:nvPicPr>
          <p:cNvPr id="3076" name="Picture 4" descr="Hướng dẫn kĩ năng đọc sách hiệu quả cực nhanh | Trường CĐSP Điện Biên">
            <a:extLst>
              <a:ext uri="{FF2B5EF4-FFF2-40B4-BE49-F238E27FC236}">
                <a16:creationId xmlns:a16="http://schemas.microsoft.com/office/drawing/2014/main" id="{211F3D45-FECF-FD85-FD00-BAF1CC4F3A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106" y="820069"/>
            <a:ext cx="4461477" cy="283098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B94778-1C50-5E71-5118-3662BF54289A}"/>
              </a:ext>
            </a:extLst>
          </p:cNvPr>
          <p:cNvSpPr txBox="1"/>
          <p:nvPr/>
        </p:nvSpPr>
        <p:spPr>
          <a:xfrm>
            <a:off x="162510" y="820069"/>
            <a:ext cx="2311332" cy="584775"/>
          </a:xfrm>
          <a:prstGeom prst="rect">
            <a:avLst/>
          </a:prstGeom>
          <a:noFill/>
        </p:spPr>
        <p:txBody>
          <a:bodyPr wrap="square">
            <a:spAutoFit/>
          </a:bodyPr>
          <a:lstStyle/>
          <a:p>
            <a:pPr marL="0" lvl="0" indent="0" algn="l" rtl="0">
              <a:spcBef>
                <a:spcPts val="0"/>
              </a:spcBef>
              <a:spcAft>
                <a:spcPts val="0"/>
              </a:spcAft>
              <a:buNone/>
            </a:pPr>
            <a:r>
              <a:rPr lang="vi-VN" sz="3200" b="1">
                <a:solidFill>
                  <a:schemeClr val="tx1"/>
                </a:solidFill>
                <a:latin typeface="Montserrat" panose="00000500000000000000" pitchFamily="2" charset="0"/>
              </a:rPr>
              <a:t>Ưu điểm:</a:t>
            </a:r>
          </a:p>
        </p:txBody>
      </p:sp>
    </p:spTree>
    <p:extLst>
      <p:ext uri="{BB962C8B-B14F-4D97-AF65-F5344CB8AC3E}">
        <p14:creationId xmlns:p14="http://schemas.microsoft.com/office/powerpoint/2010/main" val="148849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wheel(1)">
                                      <p:cBhvr>
                                        <p:cTn id="12" dur="2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F479B5-ED5F-C5E8-C5EA-477D9248F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3" name="TextBox 2">
            <a:extLst>
              <a:ext uri="{FF2B5EF4-FFF2-40B4-BE49-F238E27FC236}">
                <a16:creationId xmlns:a16="http://schemas.microsoft.com/office/drawing/2014/main" id="{FFC62FB0-EBE5-A447-0E61-9D3F155DEA49}"/>
              </a:ext>
            </a:extLst>
          </p:cNvPr>
          <p:cNvSpPr txBox="1"/>
          <p:nvPr/>
        </p:nvSpPr>
        <p:spPr>
          <a:xfrm>
            <a:off x="162511" y="1882415"/>
            <a:ext cx="2304242" cy="1569660"/>
          </a:xfrm>
          <a:prstGeom prst="rect">
            <a:avLst/>
          </a:prstGeom>
          <a:noFill/>
        </p:spPr>
        <p:txBody>
          <a:bodyPr wrap="square">
            <a:spAutoFit/>
          </a:bodyPr>
          <a:lstStyle/>
          <a:p>
            <a:pPr marL="342900" indent="-342900">
              <a:buFont typeface="Wingdings" panose="05000000000000000000" pitchFamily="2" charset="2"/>
              <a:buChar char="§"/>
            </a:pPr>
            <a:r>
              <a:rPr lang="vi-VN" sz="3200" b="1"/>
              <a:t>Tối ưu hóa hiệu suất</a:t>
            </a:r>
            <a:endParaRPr lang="en-US" sz="3200" b="0" i="0">
              <a:solidFill>
                <a:srgbClr val="1B1B1B"/>
              </a:solidFill>
              <a:effectLst/>
              <a:latin typeface="Montserrat" panose="00000500000000000000" pitchFamily="2" charset="0"/>
            </a:endParaRPr>
          </a:p>
        </p:txBody>
      </p:sp>
      <p:pic>
        <p:nvPicPr>
          <p:cNvPr id="4100" name="Picture 4" descr="4 BƯỚC TỐI ƯU HOÁ HIỆU SUẤT LÀM VIỆC CỦA NHÂN VIÊN">
            <a:extLst>
              <a:ext uri="{FF2B5EF4-FFF2-40B4-BE49-F238E27FC236}">
                <a16:creationId xmlns:a16="http://schemas.microsoft.com/office/drawing/2014/main" id="{12134FD9-3774-A4FD-9B4A-AD45654789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7368" y="808845"/>
            <a:ext cx="5525386" cy="27626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9834741-CA30-0917-C351-6E3140D59D6D}"/>
              </a:ext>
            </a:extLst>
          </p:cNvPr>
          <p:cNvSpPr txBox="1"/>
          <p:nvPr/>
        </p:nvSpPr>
        <p:spPr>
          <a:xfrm>
            <a:off x="162510" y="820069"/>
            <a:ext cx="2311332" cy="584775"/>
          </a:xfrm>
          <a:prstGeom prst="rect">
            <a:avLst/>
          </a:prstGeom>
          <a:noFill/>
        </p:spPr>
        <p:txBody>
          <a:bodyPr wrap="square">
            <a:spAutoFit/>
          </a:bodyPr>
          <a:lstStyle/>
          <a:p>
            <a:pPr marL="0" lvl="0" indent="0" algn="l" rtl="0">
              <a:spcBef>
                <a:spcPts val="0"/>
              </a:spcBef>
              <a:spcAft>
                <a:spcPts val="0"/>
              </a:spcAft>
              <a:buNone/>
            </a:pPr>
            <a:r>
              <a:rPr lang="vi-VN" sz="3200" b="1">
                <a:solidFill>
                  <a:schemeClr val="tx1"/>
                </a:solidFill>
                <a:latin typeface="Montserrat" panose="00000500000000000000" pitchFamily="2" charset="0"/>
              </a:rPr>
              <a:t>Ưu điểm:</a:t>
            </a:r>
          </a:p>
        </p:txBody>
      </p:sp>
    </p:spTree>
    <p:extLst>
      <p:ext uri="{BB962C8B-B14F-4D97-AF65-F5344CB8AC3E}">
        <p14:creationId xmlns:p14="http://schemas.microsoft.com/office/powerpoint/2010/main" val="251935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 calcmode="lin" valueType="num">
                                      <p:cBhvr additive="base">
                                        <p:cTn id="12" dur="500" fill="hold"/>
                                        <p:tgtEl>
                                          <p:spTgt spid="4100"/>
                                        </p:tgtEl>
                                        <p:attrNameLst>
                                          <p:attrName>ppt_x</p:attrName>
                                        </p:attrNameLst>
                                      </p:cBhvr>
                                      <p:tavLst>
                                        <p:tav tm="0">
                                          <p:val>
                                            <p:strVal val="#ppt_x"/>
                                          </p:val>
                                        </p:tav>
                                        <p:tav tm="100000">
                                          <p:val>
                                            <p:strVal val="#ppt_x"/>
                                          </p:val>
                                        </p:tav>
                                      </p:tavLst>
                                    </p:anim>
                                    <p:anim calcmode="lin" valueType="num">
                                      <p:cBhvr additive="base">
                                        <p:cTn id="13"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7F479B5-ED5F-C5E8-C5EA-477D9248F0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TextBox 2">
            <a:extLst>
              <a:ext uri="{FF2B5EF4-FFF2-40B4-BE49-F238E27FC236}">
                <a16:creationId xmlns:a16="http://schemas.microsoft.com/office/drawing/2014/main" id="{FFC62FB0-EBE5-A447-0E61-9D3F155DEA49}"/>
              </a:ext>
            </a:extLst>
          </p:cNvPr>
          <p:cNvSpPr txBox="1"/>
          <p:nvPr/>
        </p:nvSpPr>
        <p:spPr>
          <a:xfrm>
            <a:off x="162510" y="1882415"/>
            <a:ext cx="2509805" cy="1077218"/>
          </a:xfrm>
          <a:prstGeom prst="rect">
            <a:avLst/>
          </a:prstGeom>
          <a:noFill/>
        </p:spPr>
        <p:txBody>
          <a:bodyPr wrap="square">
            <a:spAutoFit/>
          </a:bodyPr>
          <a:lstStyle/>
          <a:p>
            <a:pPr marL="342900" indent="-342900">
              <a:buFont typeface="Wingdings" panose="05000000000000000000" pitchFamily="2" charset="2"/>
              <a:buChar char="§"/>
            </a:pPr>
            <a:r>
              <a:rPr lang="en-US" sz="3200" b="1"/>
              <a:t>Hỗ trợ đa nền tảng</a:t>
            </a:r>
            <a:endParaRPr lang="en-US" sz="3200" b="0" i="0">
              <a:solidFill>
                <a:srgbClr val="1B1B1B"/>
              </a:solidFill>
              <a:effectLst/>
              <a:latin typeface="Montserrat" panose="00000500000000000000" pitchFamily="2" charset="0"/>
            </a:endParaRPr>
          </a:p>
        </p:txBody>
      </p:sp>
      <p:pic>
        <p:nvPicPr>
          <p:cNvPr id="5122" name="Picture 2" descr="Lập trình đa nền tảng là gì? - Tự học lập trình">
            <a:extLst>
              <a:ext uri="{FF2B5EF4-FFF2-40B4-BE49-F238E27FC236}">
                <a16:creationId xmlns:a16="http://schemas.microsoft.com/office/drawing/2014/main" id="{9E36DACA-9B24-8BD5-4824-4F952534D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944" y="497400"/>
            <a:ext cx="5550990" cy="33855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4F04D36-070C-A9FA-3E95-B26457DC58F3}"/>
              </a:ext>
            </a:extLst>
          </p:cNvPr>
          <p:cNvSpPr txBox="1"/>
          <p:nvPr/>
        </p:nvSpPr>
        <p:spPr>
          <a:xfrm>
            <a:off x="162510" y="820069"/>
            <a:ext cx="2311332" cy="584775"/>
          </a:xfrm>
          <a:prstGeom prst="rect">
            <a:avLst/>
          </a:prstGeom>
          <a:noFill/>
        </p:spPr>
        <p:txBody>
          <a:bodyPr wrap="square">
            <a:spAutoFit/>
          </a:bodyPr>
          <a:lstStyle/>
          <a:p>
            <a:pPr marL="0" lvl="0" indent="0" algn="l" rtl="0">
              <a:spcBef>
                <a:spcPts val="0"/>
              </a:spcBef>
              <a:spcAft>
                <a:spcPts val="0"/>
              </a:spcAft>
              <a:buNone/>
            </a:pPr>
            <a:r>
              <a:rPr lang="vi-VN" sz="3200" b="1">
                <a:solidFill>
                  <a:schemeClr val="tx1"/>
                </a:solidFill>
                <a:latin typeface="Montserrat" panose="00000500000000000000" pitchFamily="2" charset="0"/>
              </a:rPr>
              <a:t>Ưu điểm:</a:t>
            </a:r>
          </a:p>
        </p:txBody>
      </p:sp>
    </p:spTree>
    <p:extLst>
      <p:ext uri="{BB962C8B-B14F-4D97-AF65-F5344CB8AC3E}">
        <p14:creationId xmlns:p14="http://schemas.microsoft.com/office/powerpoint/2010/main" val="152458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2000"/>
                                        <p:tgtEl>
                                          <p:spTgt spid="5122"/>
                                        </p:tgtEl>
                                      </p:cBhvr>
                                    </p:animEffect>
                                    <p:anim calcmode="lin" valueType="num">
                                      <p:cBhvr>
                                        <p:cTn id="13" dur="2000" fill="hold"/>
                                        <p:tgtEl>
                                          <p:spTgt spid="5122"/>
                                        </p:tgtEl>
                                        <p:attrNameLst>
                                          <p:attrName>ppt_w</p:attrName>
                                        </p:attrNameLst>
                                      </p:cBhvr>
                                      <p:tavLst>
                                        <p:tav tm="0" fmla="#ppt_w*sin(2.5*pi*$)">
                                          <p:val>
                                            <p:fltVal val="0"/>
                                          </p:val>
                                        </p:tav>
                                        <p:tav tm="100000">
                                          <p:val>
                                            <p:fltVal val="1"/>
                                          </p:val>
                                        </p:tav>
                                      </p:tavLst>
                                    </p:anim>
                                    <p:anim calcmode="lin" valueType="num">
                                      <p:cBhvr>
                                        <p:cTn id="14" dur="2000" fill="hold"/>
                                        <p:tgtEl>
                                          <p:spTgt spid="51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4CB6100-7833-9B15-DB99-1428CA2B9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9" name="TextBox 8">
            <a:extLst>
              <a:ext uri="{FF2B5EF4-FFF2-40B4-BE49-F238E27FC236}">
                <a16:creationId xmlns:a16="http://schemas.microsoft.com/office/drawing/2014/main" id="{C38D330C-30FA-BB8E-AD8F-330C696AAD0A}"/>
              </a:ext>
            </a:extLst>
          </p:cNvPr>
          <p:cNvSpPr txBox="1"/>
          <p:nvPr/>
        </p:nvSpPr>
        <p:spPr>
          <a:xfrm>
            <a:off x="-1" y="1649958"/>
            <a:ext cx="2927499" cy="1077218"/>
          </a:xfrm>
          <a:prstGeom prst="rect">
            <a:avLst/>
          </a:prstGeom>
          <a:noFill/>
        </p:spPr>
        <p:txBody>
          <a:bodyPr wrap="square">
            <a:spAutoFit/>
          </a:bodyPr>
          <a:lstStyle/>
          <a:p>
            <a:pPr marL="285750" indent="-285750">
              <a:buFont typeface="Wingdings" panose="05000000000000000000" pitchFamily="2" charset="2"/>
              <a:buChar char="§"/>
            </a:pPr>
            <a:r>
              <a:rPr lang="vi-VN" sz="3200" b="1"/>
              <a:t>Kích thước tệp CSS lớn</a:t>
            </a:r>
            <a:endParaRPr lang="en-US" sz="3200">
              <a:latin typeface="Montserrat" panose="00000500000000000000" pitchFamily="2" charset="0"/>
            </a:endParaRPr>
          </a:p>
        </p:txBody>
      </p:sp>
      <p:pic>
        <p:nvPicPr>
          <p:cNvPr id="6146" name="Picture 2" descr="Hướng dẫn 4 cách gửi File dung lượng lớn nhanh nhất, dễ dàng nhất">
            <a:extLst>
              <a:ext uri="{FF2B5EF4-FFF2-40B4-BE49-F238E27FC236}">
                <a16:creationId xmlns:a16="http://schemas.microsoft.com/office/drawing/2014/main" id="{53F60B00-1FD4-8E89-18DB-29DE10BA90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0772" y="453656"/>
            <a:ext cx="5129987" cy="37494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3EDB34-12B3-7694-0F94-AE9680A3AD76}"/>
              </a:ext>
            </a:extLst>
          </p:cNvPr>
          <p:cNvSpPr txBox="1"/>
          <p:nvPr/>
        </p:nvSpPr>
        <p:spPr>
          <a:xfrm>
            <a:off x="107329" y="804801"/>
            <a:ext cx="2862699" cy="584775"/>
          </a:xfrm>
          <a:prstGeom prst="rect">
            <a:avLst/>
          </a:prstGeom>
          <a:noFill/>
        </p:spPr>
        <p:txBody>
          <a:bodyPr wrap="square">
            <a:spAutoFit/>
          </a:bodyPr>
          <a:lstStyle/>
          <a:p>
            <a:pPr marL="0" lvl="0" indent="0" algn="l" rtl="0">
              <a:spcBef>
                <a:spcPts val="0"/>
              </a:spcBef>
              <a:spcAft>
                <a:spcPts val="0"/>
              </a:spcAft>
              <a:buNone/>
            </a:pPr>
            <a:r>
              <a:rPr lang="en-US" sz="3200" b="1">
                <a:solidFill>
                  <a:schemeClr val="tx1"/>
                </a:solidFill>
                <a:latin typeface="+mn-lt"/>
              </a:rPr>
              <a:t>Nhược</a:t>
            </a:r>
            <a:r>
              <a:rPr lang="vi-VN" sz="3200" b="1">
                <a:solidFill>
                  <a:schemeClr val="tx1"/>
                </a:solidFill>
                <a:latin typeface="+mn-lt"/>
              </a:rPr>
              <a:t> điểm:</a:t>
            </a:r>
          </a:p>
        </p:txBody>
      </p:sp>
    </p:spTree>
    <p:extLst>
      <p:ext uri="{BB962C8B-B14F-4D97-AF65-F5344CB8AC3E}">
        <p14:creationId xmlns:p14="http://schemas.microsoft.com/office/powerpoint/2010/main" val="150645186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5" presetClass="entr" presetSubtype="0"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p:cTn id="17" dur="1000" fill="hold"/>
                                        <p:tgtEl>
                                          <p:spTgt spid="6146"/>
                                        </p:tgtEl>
                                        <p:attrNameLst>
                                          <p:attrName>ppt_w</p:attrName>
                                        </p:attrNameLst>
                                      </p:cBhvr>
                                      <p:tavLst>
                                        <p:tav tm="0">
                                          <p:val>
                                            <p:strVal val="#ppt_w*0.70"/>
                                          </p:val>
                                        </p:tav>
                                        <p:tav tm="100000">
                                          <p:val>
                                            <p:strVal val="#ppt_w"/>
                                          </p:val>
                                        </p:tav>
                                      </p:tavLst>
                                    </p:anim>
                                    <p:anim calcmode="lin" valueType="num">
                                      <p:cBhvr>
                                        <p:cTn id="18" dur="1000" fill="hold"/>
                                        <p:tgtEl>
                                          <p:spTgt spid="6146"/>
                                        </p:tgtEl>
                                        <p:attrNameLst>
                                          <p:attrName>ppt_h</p:attrName>
                                        </p:attrNameLst>
                                      </p:cBhvr>
                                      <p:tavLst>
                                        <p:tav tm="0">
                                          <p:val>
                                            <p:strVal val="#ppt_h"/>
                                          </p:val>
                                        </p:tav>
                                        <p:tav tm="100000">
                                          <p:val>
                                            <p:strVal val="#ppt_h"/>
                                          </p:val>
                                        </p:tav>
                                      </p:tavLst>
                                    </p:anim>
                                    <p:animEffect transition="in" filter="fade">
                                      <p:cBhvr>
                                        <p:cTn id="19" dur="1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theme/theme1.xml><?xml version="1.0" encoding="utf-8"?>
<a:theme xmlns:a="http://schemas.openxmlformats.org/drawingml/2006/main" name="Donalbain template">
  <a:themeElements>
    <a:clrScheme name="Custom 347">
      <a:dk1>
        <a:srgbClr val="181F22"/>
      </a:dk1>
      <a:lt1>
        <a:srgbClr val="FFFFFF"/>
      </a:lt1>
      <a:dk2>
        <a:srgbClr val="677579"/>
      </a:dk2>
      <a:lt2>
        <a:srgbClr val="EBF1EE"/>
      </a:lt2>
      <a:accent1>
        <a:srgbClr val="006E85"/>
      </a:accent1>
      <a:accent2>
        <a:srgbClr val="00989A"/>
      </a:accent2>
      <a:accent3>
        <a:srgbClr val="00CCA0"/>
      </a:accent3>
      <a:accent4>
        <a:srgbClr val="3EF386"/>
      </a:accent4>
      <a:accent5>
        <a:srgbClr val="96DA4C"/>
      </a:accent5>
      <a:accent6>
        <a:srgbClr val="E2E02C"/>
      </a:accent6>
      <a:hlink>
        <a:srgbClr val="006E8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8414</TotalTime>
  <Words>897</Words>
  <Application>Microsoft Office PowerPoint</Application>
  <PresentationFormat>On-screen Show (16:9)</PresentationFormat>
  <Paragraphs>141</Paragraphs>
  <Slides>27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Wingdings</vt:lpstr>
      <vt:lpstr>Montserrat</vt:lpstr>
      <vt:lpstr>Titillium Web</vt:lpstr>
      <vt:lpstr>Arial</vt:lpstr>
      <vt:lpstr>Donalbain template</vt:lpstr>
      <vt:lpstr>Đề tài Tìm hiểu Tailwind CSS Framework</vt:lpstr>
      <vt:lpstr>Nội dung chính</vt:lpstr>
      <vt:lpstr>1. Giới thiệu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Mục tiêu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Bẻo</dc:creator>
  <cp:lastModifiedBy>Bẻo .</cp:lastModifiedBy>
  <cp:revision>43</cp:revision>
  <dcterms:modified xsi:type="dcterms:W3CDTF">2024-09-25T03:32:31Z</dcterms:modified>
</cp:coreProperties>
</file>